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4" r:id="rId4"/>
  </p:sldMasterIdLst>
  <p:notesMasterIdLst>
    <p:notesMasterId r:id="rId20"/>
  </p:notesMasterIdLst>
  <p:handoutMasterIdLst>
    <p:handoutMasterId r:id="rId21"/>
  </p:handoutMasterIdLst>
  <p:sldIdLst>
    <p:sldId id="259" r:id="rId5"/>
    <p:sldId id="258" r:id="rId6"/>
    <p:sldId id="280" r:id="rId7"/>
    <p:sldId id="279" r:id="rId8"/>
    <p:sldId id="281" r:id="rId9"/>
    <p:sldId id="282" r:id="rId10"/>
    <p:sldId id="283" r:id="rId11"/>
    <p:sldId id="287" r:id="rId12"/>
    <p:sldId id="284" r:id="rId13"/>
    <p:sldId id="288" r:id="rId14"/>
    <p:sldId id="278" r:id="rId15"/>
    <p:sldId id="285" r:id="rId16"/>
    <p:sldId id="286" r:id="rId17"/>
    <p:sldId id="276" r:id="rId18"/>
    <p:sldId id="277"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7472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0660B408-B3CF-4A94-85FC-2B1E0A45F4A2}">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80" autoAdjust="0"/>
    <p:restoredTop sz="96408" autoAdjust="0"/>
  </p:normalViewPr>
  <p:slideViewPr>
    <p:cSldViewPr snapToGrid="0">
      <p:cViewPr varScale="1">
        <p:scale>
          <a:sx n="89" d="100"/>
          <a:sy n="89" d="100"/>
        </p:scale>
        <p:origin x="374" y="293"/>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varScale="1">
        <p:scale>
          <a:sx n="85" d="100"/>
          <a:sy n="85" d="100"/>
        </p:scale>
        <p:origin x="2742"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commentAuthors" Target="commentAuthor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hu-HU"/>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5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1.5564095518937582E-2"/>
          <c:y val="0.20539021047217756"/>
          <c:w val="0.74898202236670819"/>
          <c:h val="0.69067025278887917"/>
        </c:manualLayout>
      </c:layout>
      <c:pie3DChart>
        <c:varyColors val="1"/>
        <c:ser>
          <c:idx val="0"/>
          <c:order val="0"/>
          <c:tx>
            <c:strRef>
              <c:f>Munka1!$B$1</c:f>
              <c:strCache>
                <c:ptCount val="1"/>
                <c:pt idx="0">
                  <c:v>Értékesítés</c:v>
                </c:pt>
              </c:strCache>
            </c:strRef>
          </c:tx>
          <c:dPt>
            <c:idx val="0"/>
            <c:bubble3D val="0"/>
            <c:spPr>
              <a:solidFill>
                <a:schemeClr val="accent1"/>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5-0313-47EA-82EE-A6D58B3CA0DF}"/>
              </c:ext>
            </c:extLst>
          </c:dPt>
          <c:dPt>
            <c:idx val="1"/>
            <c:bubble3D val="0"/>
            <c:spPr>
              <a:solidFill>
                <a:schemeClr val="accent2"/>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6-0313-47EA-82EE-A6D58B3CA0DF}"/>
              </c:ext>
            </c:extLst>
          </c:dPt>
          <c:dPt>
            <c:idx val="2"/>
            <c:bubble3D val="0"/>
            <c:spPr>
              <a:solidFill>
                <a:schemeClr val="accent3"/>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4-0313-47EA-82EE-A6D58B3CA0DF}"/>
              </c:ext>
            </c:extLst>
          </c:dPt>
          <c:dPt>
            <c:idx val="3"/>
            <c:bubble3D val="0"/>
            <c:spPr>
              <a:solidFill>
                <a:schemeClr val="accent4"/>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7-B8B8-4EDC-ABAF-47BB7E7C90A5}"/>
              </c:ext>
            </c:extLst>
          </c:dPt>
          <c:dLbls>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330" b="1" i="0" u="none" strike="noStrike" kern="1200" baseline="0">
                    <a:solidFill>
                      <a:schemeClr val="lt1"/>
                    </a:solidFill>
                    <a:latin typeface="+mn-lt"/>
                    <a:ea typeface="+mn-ea"/>
                    <a:cs typeface="+mn-cs"/>
                  </a:defRPr>
                </a:pPr>
                <a:endParaRPr lang="hu-HU"/>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strRef>
              <c:f>Munka1!$A$2:$A$5</c:f>
              <c:strCache>
                <c:ptCount val="3"/>
                <c:pt idx="0">
                  <c:v>Marint</c:v>
                </c:pt>
                <c:pt idx="1">
                  <c:v>Máté</c:v>
                </c:pt>
                <c:pt idx="2">
                  <c:v>Milán</c:v>
                </c:pt>
              </c:strCache>
            </c:strRef>
          </c:cat>
          <c:val>
            <c:numRef>
              <c:f>Munka1!$B$2:$B$5</c:f>
              <c:numCache>
                <c:formatCode>0%</c:formatCode>
                <c:ptCount val="4"/>
                <c:pt idx="0">
                  <c:v>0.3</c:v>
                </c:pt>
                <c:pt idx="1">
                  <c:v>0.3</c:v>
                </c:pt>
                <c:pt idx="2">
                  <c:v>0.3</c:v>
                </c:pt>
              </c:numCache>
            </c:numRef>
          </c:val>
          <c:extLst>
            <c:ext xmlns:c16="http://schemas.microsoft.com/office/drawing/2014/chart" uri="{C3380CC4-5D6E-409C-BE32-E72D297353CC}">
              <c16:uniqueId val="{00000000-0313-47EA-82EE-A6D58B3CA0DF}"/>
            </c:ext>
          </c:extLst>
        </c:ser>
        <c:dLbls>
          <c:dLblPos val="ctr"/>
          <c:showLegendKey val="0"/>
          <c:showVal val="0"/>
          <c:showCatName val="0"/>
          <c:showSerName val="0"/>
          <c:showPercent val="1"/>
          <c:showBubbleSize val="0"/>
          <c:showLeaderLines val="1"/>
        </c:dLbls>
      </c:pie3DChart>
      <c:spPr>
        <a:noFill/>
        <a:ln>
          <a:noFill/>
        </a:ln>
        <a:effectLst/>
      </c:spPr>
    </c:plotArea>
    <c:legend>
      <c:legendPos val="r"/>
      <c:legendEntry>
        <c:idx val="3"/>
        <c:delete val="1"/>
      </c:legendEntry>
      <c:overlay val="0"/>
      <c:spPr>
        <a:solidFill>
          <a:schemeClr val="lt1">
            <a:lumMod val="95000"/>
            <a:alpha val="39000"/>
          </a:schemeClr>
        </a:solidFill>
        <a:ln>
          <a:noFill/>
        </a:ln>
        <a:effectLst/>
      </c:spPr>
      <c:txPr>
        <a:bodyPr rot="0" spcFirstLastPara="1" vertOverflow="ellipsis" vert="horz" wrap="square" anchor="ctr" anchorCtr="1"/>
        <a:lstStyle/>
        <a:p>
          <a:pPr>
            <a:defRPr sz="1197" b="0" i="0" u="none" strike="noStrike" kern="1200" baseline="0">
              <a:solidFill>
                <a:schemeClr val="dk1">
                  <a:lumMod val="75000"/>
                  <a:lumOff val="25000"/>
                </a:schemeClr>
              </a:solidFill>
              <a:latin typeface="+mn-lt"/>
              <a:ea typeface="+mn-ea"/>
              <a:cs typeface="+mn-cs"/>
            </a:defRPr>
          </a:pPr>
          <a:endParaRPr lang="hu-HU"/>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hu-HU"/>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64">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Élőfej helye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hu-HU" dirty="0"/>
          </a:p>
        </p:txBody>
      </p:sp>
      <p:sp>
        <p:nvSpPr>
          <p:cNvPr id="3" name="Dátum helye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6A2BF33B-84F1-4B18-9145-8A68F49DCE0E}" type="datetime1">
              <a:rPr lang="hu-HU" smtClean="0"/>
              <a:t>2025. 03. 03.</a:t>
            </a:fld>
            <a:endParaRPr lang="hu-HU" dirty="0"/>
          </a:p>
        </p:txBody>
      </p:sp>
      <p:sp>
        <p:nvSpPr>
          <p:cNvPr id="4" name="Élőláb helye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hu-HU" dirty="0"/>
          </a:p>
        </p:txBody>
      </p:sp>
      <p:sp>
        <p:nvSpPr>
          <p:cNvPr id="5" name="Dia számának helye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682C0B10-7CAE-41E4-AB02-7E8B1FF2B898}" type="slidenum">
              <a:rPr lang="hu-HU" smtClean="0"/>
              <a:t>‹#›</a:t>
            </a:fld>
            <a:endParaRPr lang="hu-HU" dirty="0"/>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f hdr="0" ftr="0" dt="0"/>
</p:handoutMaster>
</file>

<file path=ppt/media/image1.png>
</file>

<file path=ppt/media/image10.jpe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jpeg>
</file>

<file path=ppt/media/image6.png>
</file>

<file path=ppt/media/image7.jp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Élőfej hely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hu-HU" noProof="0" dirty="0"/>
          </a:p>
        </p:txBody>
      </p:sp>
      <p:sp>
        <p:nvSpPr>
          <p:cNvPr id="3" name="Dátum hely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405C8C4D-9AA3-49FD-A79E-62F0515A92BB}" type="datetime1">
              <a:rPr lang="hu-HU" noProof="0" smtClean="0"/>
              <a:t>2025. 03. 03.</a:t>
            </a:fld>
            <a:endParaRPr lang="hu-HU" noProof="0" dirty="0"/>
          </a:p>
        </p:txBody>
      </p:sp>
      <p:sp>
        <p:nvSpPr>
          <p:cNvPr id="4" name="Diakép hely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hu-HU" noProof="0" dirty="0"/>
          </a:p>
        </p:txBody>
      </p:sp>
      <p:sp>
        <p:nvSpPr>
          <p:cNvPr id="5" name="Jegyzetek hely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hu-HU" noProof="0" dirty="0"/>
              <a:t>Mintaszöveg szerkesztése</a:t>
            </a:r>
          </a:p>
          <a:p>
            <a:pPr lvl="1" rtl="0"/>
            <a:r>
              <a:rPr lang="hu-HU" noProof="0" dirty="0"/>
              <a:t>Második szint</a:t>
            </a:r>
          </a:p>
          <a:p>
            <a:pPr lvl="2" rtl="0"/>
            <a:r>
              <a:rPr lang="hu-HU" noProof="0" dirty="0"/>
              <a:t>Harmadik szint</a:t>
            </a:r>
          </a:p>
          <a:p>
            <a:pPr lvl="3" rtl="0"/>
            <a:r>
              <a:rPr lang="hu-HU" noProof="0" dirty="0"/>
              <a:t>Negyedik szint</a:t>
            </a:r>
          </a:p>
          <a:p>
            <a:pPr lvl="4" rtl="0"/>
            <a:r>
              <a:rPr lang="hu-HU" noProof="0" dirty="0"/>
              <a:t>Ötödik szint</a:t>
            </a:r>
          </a:p>
        </p:txBody>
      </p:sp>
      <p:sp>
        <p:nvSpPr>
          <p:cNvPr id="6" name="Élőláb hely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hu-HU" noProof="0" dirty="0"/>
          </a:p>
        </p:txBody>
      </p:sp>
      <p:sp>
        <p:nvSpPr>
          <p:cNvPr id="7" name="Dia számának hely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5E46F86A-5537-4E34-A3CE-C64E83A14637}" type="slidenum">
              <a:rPr lang="hu-HU" noProof="0" smtClean="0"/>
              <a:t>‹#›</a:t>
            </a:fld>
            <a:endParaRPr lang="hu-HU" noProof="0" dirty="0"/>
          </a:p>
        </p:txBody>
      </p:sp>
    </p:spTree>
    <p:extLst>
      <p:ext uri="{BB962C8B-B14F-4D97-AF65-F5344CB8AC3E}">
        <p14:creationId xmlns:p14="http://schemas.microsoft.com/office/powerpoint/2010/main" val="1877740227"/>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rtlCol="0"/>
          <a:lstStyle/>
          <a:p>
            <a:pPr rtl="0"/>
            <a:endParaRPr lang="hu-HU" dirty="0"/>
          </a:p>
        </p:txBody>
      </p:sp>
      <p:sp>
        <p:nvSpPr>
          <p:cNvPr id="4" name="Dia számának helye 3"/>
          <p:cNvSpPr>
            <a:spLocks noGrp="1"/>
          </p:cNvSpPr>
          <p:nvPr>
            <p:ph type="sldNum" sz="quarter" idx="10"/>
          </p:nvPr>
        </p:nvSpPr>
        <p:spPr/>
        <p:txBody>
          <a:bodyPr rtlCol="0"/>
          <a:lstStyle/>
          <a:p>
            <a:pPr rtl="0"/>
            <a:fld id="{5E46F86A-5537-4E34-A3CE-C64E83A14637}" type="slidenum">
              <a:rPr lang="hu-HU" smtClean="0"/>
              <a:t>1</a:t>
            </a:fld>
            <a:endParaRPr lang="hu-HU" dirty="0"/>
          </a:p>
        </p:txBody>
      </p:sp>
    </p:spTree>
    <p:extLst>
      <p:ext uri="{BB962C8B-B14F-4D97-AF65-F5344CB8AC3E}">
        <p14:creationId xmlns:p14="http://schemas.microsoft.com/office/powerpoint/2010/main" val="26520456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rtlCol="0"/>
          <a:lstStyle/>
          <a:p>
            <a:pPr rtl="0"/>
            <a:endParaRPr lang="hu-HU" dirty="0"/>
          </a:p>
        </p:txBody>
      </p:sp>
      <p:sp>
        <p:nvSpPr>
          <p:cNvPr id="4" name="Dia számának helye 3"/>
          <p:cNvSpPr>
            <a:spLocks noGrp="1"/>
          </p:cNvSpPr>
          <p:nvPr>
            <p:ph type="sldNum" sz="quarter" idx="10"/>
          </p:nvPr>
        </p:nvSpPr>
        <p:spPr/>
        <p:txBody>
          <a:bodyPr rtlCol="0"/>
          <a:lstStyle/>
          <a:p>
            <a:pPr rtl="0"/>
            <a:fld id="{5E46F86A-5537-4E34-A3CE-C64E83A14637}" type="slidenum">
              <a:rPr lang="hu-HU" smtClean="0"/>
              <a:t>2</a:t>
            </a:fld>
            <a:endParaRPr lang="hu-HU" dirty="0"/>
          </a:p>
        </p:txBody>
      </p:sp>
    </p:spTree>
    <p:extLst>
      <p:ext uri="{BB962C8B-B14F-4D97-AF65-F5344CB8AC3E}">
        <p14:creationId xmlns:p14="http://schemas.microsoft.com/office/powerpoint/2010/main" val="40817773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rtlCol="0"/>
          <a:lstStyle/>
          <a:p>
            <a:pPr rtl="0"/>
            <a:endParaRPr lang="hu-HU" dirty="0"/>
          </a:p>
        </p:txBody>
      </p:sp>
      <p:sp>
        <p:nvSpPr>
          <p:cNvPr id="4" name="Dia számának helye 3"/>
          <p:cNvSpPr>
            <a:spLocks noGrp="1"/>
          </p:cNvSpPr>
          <p:nvPr>
            <p:ph type="sldNum" sz="quarter" idx="10"/>
          </p:nvPr>
        </p:nvSpPr>
        <p:spPr/>
        <p:txBody>
          <a:bodyPr rtlCol="0"/>
          <a:lstStyle/>
          <a:p>
            <a:pPr rtl="0"/>
            <a:fld id="{5E46F86A-5537-4E34-A3CE-C64E83A14637}" type="slidenum">
              <a:rPr lang="hu-HU" smtClean="0"/>
              <a:t>14</a:t>
            </a:fld>
            <a:endParaRPr lang="hu-HU" dirty="0"/>
          </a:p>
        </p:txBody>
      </p:sp>
    </p:spTree>
    <p:extLst>
      <p:ext uri="{BB962C8B-B14F-4D97-AF65-F5344CB8AC3E}">
        <p14:creationId xmlns:p14="http://schemas.microsoft.com/office/powerpoint/2010/main" val="10068105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rtlCol="0"/>
          <a:lstStyle/>
          <a:p>
            <a:pPr rtl="0"/>
            <a:endParaRPr lang="hu-HU" dirty="0"/>
          </a:p>
        </p:txBody>
      </p:sp>
      <p:sp>
        <p:nvSpPr>
          <p:cNvPr id="4" name="Dia számának helye 3"/>
          <p:cNvSpPr>
            <a:spLocks noGrp="1"/>
          </p:cNvSpPr>
          <p:nvPr>
            <p:ph type="sldNum" sz="quarter" idx="10"/>
          </p:nvPr>
        </p:nvSpPr>
        <p:spPr/>
        <p:txBody>
          <a:bodyPr rtlCol="0"/>
          <a:lstStyle/>
          <a:p>
            <a:pPr rtl="0"/>
            <a:fld id="{5E46F86A-5537-4E34-A3CE-C64E83A14637}" type="slidenum">
              <a:rPr lang="hu-HU" smtClean="0"/>
              <a:t>15</a:t>
            </a:fld>
            <a:endParaRPr lang="hu-HU" dirty="0"/>
          </a:p>
        </p:txBody>
      </p:sp>
    </p:spTree>
    <p:extLst>
      <p:ext uri="{BB962C8B-B14F-4D97-AF65-F5344CB8AC3E}">
        <p14:creationId xmlns:p14="http://schemas.microsoft.com/office/powerpoint/2010/main" val="338621304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jpe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Címdia">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hu-HU"/>
              <a:t>Mintacím szerkesztése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hu-HU"/>
              <a:t>Kattintson ide az alcím mintájának szerkesztéséhez</a:t>
            </a:r>
            <a:endParaRPr lang="en-US" dirty="0"/>
          </a:p>
        </p:txBody>
      </p:sp>
      <p:sp>
        <p:nvSpPr>
          <p:cNvPr id="4" name="Date Placeholder 3"/>
          <p:cNvSpPr>
            <a:spLocks noGrp="1"/>
          </p:cNvSpPr>
          <p:nvPr>
            <p:ph type="dt" sz="half" idx="10"/>
          </p:nvPr>
        </p:nvSpPr>
        <p:spPr/>
        <p:txBody>
          <a:bodyPr/>
          <a:lstStyle/>
          <a:p>
            <a:fld id="{78ABE3C1-DBE1-495D-B57B-2849774B866A}" type="datetimeFigureOut">
              <a:rPr lang="en-US" smtClean="0"/>
              <a:t>3/3/2025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6D22F896-40B5-4ADD-8801-0D06FADFA095}" type="slidenum">
              <a:rPr lang="en-US" smtClean="0"/>
              <a:t>‹#›</a:t>
            </a:fld>
            <a:endParaRPr lang="en-US" dirty="0"/>
          </a:p>
        </p:txBody>
      </p:sp>
      <p:sp>
        <p:nvSpPr>
          <p:cNvPr id="11" name="Téglalap 10">
            <a:extLst>
              <a:ext uri="{FF2B5EF4-FFF2-40B4-BE49-F238E27FC236}">
                <a16:creationId xmlns:a16="http://schemas.microsoft.com/office/drawing/2014/main" id="{6630FD69-0294-E855-3C38-73554C7A928B}"/>
              </a:ext>
            </a:extLst>
          </p:cNvPr>
          <p:cNvSpPr/>
          <p:nvPr userDrawn="1"/>
        </p:nvSpPr>
        <p:spPr>
          <a:xfrm>
            <a:off x="6677617" y="107999"/>
            <a:ext cx="5400000" cy="6071501"/>
          </a:xfrm>
          <a:prstGeom prst="rect">
            <a:avLst/>
          </a:prstGeom>
          <a:gradFill>
            <a:gsLst>
              <a:gs pos="0">
                <a:srgbClr val="BB95C2"/>
              </a:gs>
              <a:gs pos="100000">
                <a:srgbClr val="EC9AC7"/>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2" name="Egyenlő szárú háromszög 41">
            <a:extLst>
              <a:ext uri="{FF2B5EF4-FFF2-40B4-BE49-F238E27FC236}">
                <a16:creationId xmlns:a16="http://schemas.microsoft.com/office/drawing/2014/main" id="{DE27EFC9-FC46-09CD-C640-0163FC1190DA}"/>
              </a:ext>
            </a:extLst>
          </p:cNvPr>
          <p:cNvSpPr/>
          <p:nvPr userDrawn="1"/>
        </p:nvSpPr>
        <p:spPr>
          <a:xfrm rot="10800000">
            <a:off x="2803689" y="2040344"/>
            <a:ext cx="740512" cy="503107"/>
          </a:xfrm>
          <a:prstGeom prst="triangle">
            <a:avLst/>
          </a:prstGeom>
          <a:gradFill>
            <a:gsLst>
              <a:gs pos="0">
                <a:schemeClr val="accent2"/>
              </a:gs>
              <a:gs pos="100000">
                <a:schemeClr val="accent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3" name="Egyenlő szárú háromszög 42">
            <a:extLst>
              <a:ext uri="{FF2B5EF4-FFF2-40B4-BE49-F238E27FC236}">
                <a16:creationId xmlns:a16="http://schemas.microsoft.com/office/drawing/2014/main" id="{A976453F-10D2-C984-2E70-7DB29F45DE82}"/>
              </a:ext>
            </a:extLst>
          </p:cNvPr>
          <p:cNvSpPr/>
          <p:nvPr userDrawn="1"/>
        </p:nvSpPr>
        <p:spPr>
          <a:xfrm rot="10800000">
            <a:off x="2324207" y="2900399"/>
            <a:ext cx="1689239" cy="1147676"/>
          </a:xfrm>
          <a:prstGeom prst="triangle">
            <a:avLst/>
          </a:prstGeom>
          <a:gradFill>
            <a:gsLst>
              <a:gs pos="0">
                <a:schemeClr val="accent2"/>
              </a:gs>
              <a:gs pos="100000">
                <a:schemeClr val="accent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4" name="Egyenlő szárú háromszög 43">
            <a:extLst>
              <a:ext uri="{FF2B5EF4-FFF2-40B4-BE49-F238E27FC236}">
                <a16:creationId xmlns:a16="http://schemas.microsoft.com/office/drawing/2014/main" id="{0FBD6563-82CC-727A-400F-033246BA3399}"/>
              </a:ext>
            </a:extLst>
          </p:cNvPr>
          <p:cNvSpPr/>
          <p:nvPr userDrawn="1"/>
        </p:nvSpPr>
        <p:spPr>
          <a:xfrm>
            <a:off x="3748124" y="4263551"/>
            <a:ext cx="545742" cy="370779"/>
          </a:xfrm>
          <a:prstGeom prst="triangle">
            <a:avLst/>
          </a:prstGeom>
          <a:gradFill>
            <a:gsLst>
              <a:gs pos="0">
                <a:schemeClr val="accent3"/>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Tree>
    <p:extLst>
      <p:ext uri="{BB962C8B-B14F-4D97-AF65-F5344CB8AC3E}">
        <p14:creationId xmlns:p14="http://schemas.microsoft.com/office/powerpoint/2010/main" val="40556914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ámakép képaláírással">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hu-HU"/>
              <a:t>Mintacím szerkesztése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hu-HU"/>
              <a:t>Kép beszúrásához kattintson az ikonra</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u-HU"/>
              <a:t>Mintaszöveg szerkesztése</a:t>
            </a:r>
          </a:p>
        </p:txBody>
      </p:sp>
      <p:sp>
        <p:nvSpPr>
          <p:cNvPr id="5" name="Date Placeholder 4"/>
          <p:cNvSpPr>
            <a:spLocks noGrp="1"/>
          </p:cNvSpPr>
          <p:nvPr>
            <p:ph type="dt" sz="half" idx="10"/>
          </p:nvPr>
        </p:nvSpPr>
        <p:spPr/>
        <p:txBody>
          <a:bodyPr/>
          <a:lstStyle/>
          <a:p>
            <a:fld id="{446C117F-5CCF-4837-BE5F-2B92066CAFAF}" type="datetimeFigureOut">
              <a:rPr lang="en-US" smtClean="0"/>
              <a:t>3/3/2025</a:t>
            </a:fld>
            <a:endParaRPr lang="en-US" dirty="0"/>
          </a:p>
        </p:txBody>
      </p:sp>
      <p:sp>
        <p:nvSpPr>
          <p:cNvPr id="6" name="Footer Placeholder 5"/>
          <p:cNvSpPr>
            <a:spLocks noGrp="1"/>
          </p:cNvSpPr>
          <p:nvPr>
            <p:ph type="ftr" sz="quarter" idx="11"/>
          </p:nvPr>
        </p:nvSpPr>
        <p:spPr/>
        <p:txBody>
          <a:bodyPr/>
          <a:lstStyle/>
          <a:p>
            <a:pPr rtl="0"/>
            <a:endParaRPr lang="hu-HU" noProof="0" dirty="0"/>
          </a:p>
        </p:txBody>
      </p:sp>
      <p:sp>
        <p:nvSpPr>
          <p:cNvPr id="7" name="Slide Number Placeholder 6"/>
          <p:cNvSpPr>
            <a:spLocks noGrp="1"/>
          </p:cNvSpPr>
          <p:nvPr>
            <p:ph type="sldNum" sz="quarter" idx="12"/>
          </p:nvPr>
        </p:nvSpPr>
        <p:spPr>
          <a:xfrm>
            <a:off x="10729455" y="4711309"/>
            <a:ext cx="1154151" cy="1090789"/>
          </a:xfrm>
        </p:spPr>
        <p:txBody>
          <a:bodyPr/>
          <a:lstStyle/>
          <a:p>
            <a:pPr rtl="0"/>
            <a:fld id="{19B51A1E-902D-48AF-9020-955120F399B6}" type="slidenum">
              <a:rPr lang="hu-HU" noProof="0" smtClean="0"/>
              <a:pPr/>
              <a:t>‹#›</a:t>
            </a:fld>
            <a:endParaRPr lang="hu-HU" noProof="0" dirty="0"/>
          </a:p>
        </p:txBody>
      </p:sp>
    </p:spTree>
    <p:extLst>
      <p:ext uri="{BB962C8B-B14F-4D97-AF65-F5344CB8AC3E}">
        <p14:creationId xmlns:p14="http://schemas.microsoft.com/office/powerpoint/2010/main" val="3723208526"/>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ím és képaláírás">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hu-HU"/>
              <a:t>Mintacím szerkesztése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u-HU"/>
              <a:t>Mintaszöveg szerkesztése</a:t>
            </a:r>
          </a:p>
        </p:txBody>
      </p:sp>
      <p:sp>
        <p:nvSpPr>
          <p:cNvPr id="5" name="Date Placeholder 4"/>
          <p:cNvSpPr>
            <a:spLocks noGrp="1"/>
          </p:cNvSpPr>
          <p:nvPr>
            <p:ph type="dt" sz="half" idx="10"/>
          </p:nvPr>
        </p:nvSpPr>
        <p:spPr/>
        <p:txBody>
          <a:bodyPr/>
          <a:lstStyle/>
          <a:p>
            <a:fld id="{84EB90BD-B6CE-46B7-997F-7313B992CCDC}" type="datetimeFigureOut">
              <a:rPr lang="en-US" smtClean="0"/>
              <a:t>3/3/2025</a:t>
            </a:fld>
            <a:endParaRPr lang="en-US" dirty="0"/>
          </a:p>
        </p:txBody>
      </p:sp>
      <p:sp>
        <p:nvSpPr>
          <p:cNvPr id="6" name="Footer Placeholder 5"/>
          <p:cNvSpPr>
            <a:spLocks noGrp="1"/>
          </p:cNvSpPr>
          <p:nvPr>
            <p:ph type="ftr" sz="quarter" idx="11"/>
          </p:nvPr>
        </p:nvSpPr>
        <p:spPr/>
        <p:txBody>
          <a:bodyPr/>
          <a:lstStyle/>
          <a:p>
            <a:pPr rtl="0"/>
            <a:endParaRPr lang="hu-HU" noProof="0" dirty="0"/>
          </a:p>
        </p:txBody>
      </p:sp>
      <p:sp>
        <p:nvSpPr>
          <p:cNvPr id="7" name="Slide Number Placeholder 6"/>
          <p:cNvSpPr>
            <a:spLocks noGrp="1"/>
          </p:cNvSpPr>
          <p:nvPr>
            <p:ph type="sldNum" sz="quarter" idx="12"/>
          </p:nvPr>
        </p:nvSpPr>
        <p:spPr>
          <a:xfrm>
            <a:off x="10729455" y="4711615"/>
            <a:ext cx="1154151" cy="1090789"/>
          </a:xfrm>
        </p:spPr>
        <p:txBody>
          <a:bodyPr/>
          <a:lstStyle/>
          <a:p>
            <a:pPr rtl="0"/>
            <a:fld id="{19B51A1E-902D-48AF-9020-955120F399B6}" type="slidenum">
              <a:rPr lang="hu-HU" noProof="0" smtClean="0"/>
              <a:pPr/>
              <a:t>‹#›</a:t>
            </a:fld>
            <a:endParaRPr lang="hu-HU" noProof="0" dirty="0"/>
          </a:p>
        </p:txBody>
      </p:sp>
    </p:spTree>
    <p:extLst>
      <p:ext uri="{BB962C8B-B14F-4D97-AF65-F5344CB8AC3E}">
        <p14:creationId xmlns:p14="http://schemas.microsoft.com/office/powerpoint/2010/main" val="1779959158"/>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Idézet képaláírással">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hu-HU"/>
              <a:t>Mintacím szerkesztése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u-HU"/>
              <a:t>Mintaszöveg szerkesztése</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u-HU"/>
              <a:t>Mintaszöveg szerkesztése</a:t>
            </a:r>
          </a:p>
        </p:txBody>
      </p:sp>
      <p:sp>
        <p:nvSpPr>
          <p:cNvPr id="5" name="Date Placeholder 4"/>
          <p:cNvSpPr>
            <a:spLocks noGrp="1"/>
          </p:cNvSpPr>
          <p:nvPr>
            <p:ph type="dt" sz="half" idx="10"/>
          </p:nvPr>
        </p:nvSpPr>
        <p:spPr/>
        <p:txBody>
          <a:bodyPr/>
          <a:lstStyle/>
          <a:p>
            <a:fld id="{CDB9D11F-B188-461D-B23F-39381795C052}" type="datetimeFigureOut">
              <a:rPr lang="en-US" smtClean="0"/>
              <a:t>3/3/2025</a:t>
            </a:fld>
            <a:endParaRPr lang="en-US" dirty="0"/>
          </a:p>
        </p:txBody>
      </p:sp>
      <p:sp>
        <p:nvSpPr>
          <p:cNvPr id="6" name="Footer Placeholder 5"/>
          <p:cNvSpPr>
            <a:spLocks noGrp="1"/>
          </p:cNvSpPr>
          <p:nvPr>
            <p:ph type="ftr" sz="quarter" idx="11"/>
          </p:nvPr>
        </p:nvSpPr>
        <p:spPr/>
        <p:txBody>
          <a:bodyPr/>
          <a:lstStyle/>
          <a:p>
            <a:pPr rtl="0"/>
            <a:endParaRPr lang="hu-HU" noProof="0" dirty="0"/>
          </a:p>
        </p:txBody>
      </p:sp>
      <p:sp>
        <p:nvSpPr>
          <p:cNvPr id="7" name="Slide Number Placeholder 6"/>
          <p:cNvSpPr>
            <a:spLocks noGrp="1"/>
          </p:cNvSpPr>
          <p:nvPr>
            <p:ph type="sldNum" sz="quarter" idx="12"/>
          </p:nvPr>
        </p:nvSpPr>
        <p:spPr>
          <a:xfrm>
            <a:off x="10729455" y="4709925"/>
            <a:ext cx="1154151" cy="1090789"/>
          </a:xfrm>
        </p:spPr>
        <p:txBody>
          <a:bodyPr/>
          <a:lstStyle/>
          <a:p>
            <a:pPr rtl="0"/>
            <a:fld id="{19B51A1E-902D-48AF-9020-955120F399B6}" type="slidenum">
              <a:rPr lang="hu-HU" noProof="0" smtClean="0"/>
              <a:pPr/>
              <a:t>‹#›</a:t>
            </a:fld>
            <a:endParaRPr lang="hu-HU" noProof="0"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extLst>
      <p:ext uri="{BB962C8B-B14F-4D97-AF65-F5344CB8AC3E}">
        <p14:creationId xmlns:p14="http://schemas.microsoft.com/office/powerpoint/2010/main" val="1375215405"/>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évkártya">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hu-HU"/>
              <a:t>Mintacím szerkesztése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u-HU"/>
              <a:t>Mintaszöveg szerkesztése</a:t>
            </a:r>
          </a:p>
        </p:txBody>
      </p:sp>
      <p:sp>
        <p:nvSpPr>
          <p:cNvPr id="5" name="Date Placeholder 4"/>
          <p:cNvSpPr>
            <a:spLocks noGrp="1"/>
          </p:cNvSpPr>
          <p:nvPr>
            <p:ph type="dt" sz="half" idx="10"/>
          </p:nvPr>
        </p:nvSpPr>
        <p:spPr/>
        <p:txBody>
          <a:bodyPr/>
          <a:lstStyle/>
          <a:p>
            <a:fld id="{52E6D8D9-55A2-4063-B0F3-121F44549695}" type="datetimeFigureOut">
              <a:rPr lang="en-US" smtClean="0"/>
              <a:t>3/3/2025</a:t>
            </a:fld>
            <a:endParaRPr lang="en-US" dirty="0"/>
          </a:p>
        </p:txBody>
      </p:sp>
      <p:sp>
        <p:nvSpPr>
          <p:cNvPr id="6" name="Footer Placeholder 5"/>
          <p:cNvSpPr>
            <a:spLocks noGrp="1"/>
          </p:cNvSpPr>
          <p:nvPr>
            <p:ph type="ftr" sz="quarter" idx="11"/>
          </p:nvPr>
        </p:nvSpPr>
        <p:spPr/>
        <p:txBody>
          <a:bodyPr/>
          <a:lstStyle/>
          <a:p>
            <a:pPr rtl="0"/>
            <a:endParaRPr lang="hu-HU" noProof="0" dirty="0"/>
          </a:p>
        </p:txBody>
      </p:sp>
      <p:sp>
        <p:nvSpPr>
          <p:cNvPr id="7" name="Slide Number Placeholder 6"/>
          <p:cNvSpPr>
            <a:spLocks noGrp="1"/>
          </p:cNvSpPr>
          <p:nvPr>
            <p:ph type="sldNum" sz="quarter" idx="12"/>
          </p:nvPr>
        </p:nvSpPr>
        <p:spPr>
          <a:xfrm>
            <a:off x="10729455" y="4709925"/>
            <a:ext cx="1154151" cy="1090789"/>
          </a:xfrm>
        </p:spPr>
        <p:txBody>
          <a:bodyPr/>
          <a:lstStyle/>
          <a:p>
            <a:pPr rtl="0"/>
            <a:fld id="{19B51A1E-902D-48AF-9020-955120F399B6}" type="slidenum">
              <a:rPr lang="hu-HU" noProof="0" smtClean="0"/>
              <a:pPr/>
              <a:t>‹#›</a:t>
            </a:fld>
            <a:endParaRPr lang="hu-HU" noProof="0" dirty="0"/>
          </a:p>
        </p:txBody>
      </p:sp>
    </p:spTree>
    <p:extLst>
      <p:ext uri="{BB962C8B-B14F-4D97-AF65-F5344CB8AC3E}">
        <p14:creationId xmlns:p14="http://schemas.microsoft.com/office/powerpoint/2010/main" val="1199230669"/>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hasáb">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hu-HU"/>
              <a:t>Mintacím szerkesztése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u-HU"/>
              <a:t>Mintaszöveg szerkesztése</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u-HU"/>
              <a:t>Mintaszöveg szerkesztése</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u-HU"/>
              <a:t>Mintaszöveg szerkesztése</a:t>
            </a:r>
          </a:p>
        </p:txBody>
      </p:sp>
      <p:sp>
        <p:nvSpPr>
          <p:cNvPr id="3" name="Date Placeholder 2"/>
          <p:cNvSpPr>
            <a:spLocks noGrp="1"/>
          </p:cNvSpPr>
          <p:nvPr>
            <p:ph type="dt" sz="half" idx="10"/>
          </p:nvPr>
        </p:nvSpPr>
        <p:spPr/>
        <p:txBody>
          <a:bodyPr/>
          <a:lstStyle/>
          <a:p>
            <a:fld id="{D4B24536-994D-4021-A283-9F449C0DB509}" type="datetimeFigureOut">
              <a:rPr lang="en-US" smtClean="0"/>
              <a:t>3/3/2025</a:t>
            </a:fld>
            <a:endParaRPr lang="en-US" dirty="0"/>
          </a:p>
        </p:txBody>
      </p:sp>
      <p:sp>
        <p:nvSpPr>
          <p:cNvPr id="4" name="Footer Placeholder 3"/>
          <p:cNvSpPr>
            <a:spLocks noGrp="1"/>
          </p:cNvSpPr>
          <p:nvPr>
            <p:ph type="ftr" sz="quarter" idx="11"/>
          </p:nvPr>
        </p:nvSpPr>
        <p:spPr/>
        <p:txBody>
          <a:bodyPr/>
          <a:lstStyle/>
          <a:p>
            <a:pPr rtl="0"/>
            <a:endParaRPr lang="hu-HU" noProof="0" dirty="0"/>
          </a:p>
        </p:txBody>
      </p:sp>
      <p:sp>
        <p:nvSpPr>
          <p:cNvPr id="5" name="Slide Number Placeholder 4"/>
          <p:cNvSpPr>
            <a:spLocks noGrp="1"/>
          </p:cNvSpPr>
          <p:nvPr>
            <p:ph type="sldNum" sz="quarter" idx="12"/>
          </p:nvPr>
        </p:nvSpPr>
        <p:spPr/>
        <p:txBody>
          <a:bodyPr/>
          <a:lstStyle/>
          <a:p>
            <a:pPr rtl="0"/>
            <a:fld id="{19B51A1E-902D-48AF-9020-955120F399B6}" type="slidenum">
              <a:rPr lang="hu-HU" noProof="0" smtClean="0"/>
              <a:pPr/>
              <a:t>‹#›</a:t>
            </a:fld>
            <a:endParaRPr lang="hu-HU" noProof="0" dirty="0"/>
          </a:p>
        </p:txBody>
      </p:sp>
    </p:spTree>
    <p:extLst>
      <p:ext uri="{BB962C8B-B14F-4D97-AF65-F5344CB8AC3E}">
        <p14:creationId xmlns:p14="http://schemas.microsoft.com/office/powerpoint/2010/main" val="2750308271"/>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képhasáb">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hu-HU"/>
              <a:t>Mintacím szerkesztése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hu-HU"/>
              <a:t>Kép beszúrásához kattintson az ikonra</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u-HU"/>
              <a:t>Mintaszöveg szerkesztése</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hu-HU"/>
              <a:t>Kép beszúrásához kattintson az ikonra</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u-HU"/>
              <a:t>Mintaszöveg szerkesztése</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hu-HU"/>
              <a:t>Kép beszúrásához kattintson az ikonra</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u-HU"/>
              <a:t>Mintaszöveg szerkesztése</a:t>
            </a:r>
          </a:p>
        </p:txBody>
      </p:sp>
      <p:sp>
        <p:nvSpPr>
          <p:cNvPr id="3" name="Date Placeholder 2"/>
          <p:cNvSpPr>
            <a:spLocks noGrp="1"/>
          </p:cNvSpPr>
          <p:nvPr>
            <p:ph type="dt" sz="half" idx="10"/>
          </p:nvPr>
        </p:nvSpPr>
        <p:spPr/>
        <p:txBody>
          <a:bodyPr/>
          <a:lstStyle/>
          <a:p>
            <a:fld id="{3CBBBB78-C96F-47B7-AB17-D852CA960AC9}" type="datetimeFigureOut">
              <a:rPr lang="en-US" smtClean="0"/>
              <a:t>3/3/2025</a:t>
            </a:fld>
            <a:endParaRPr lang="en-US" dirty="0"/>
          </a:p>
        </p:txBody>
      </p:sp>
      <p:sp>
        <p:nvSpPr>
          <p:cNvPr id="4" name="Footer Placeholder 3"/>
          <p:cNvSpPr>
            <a:spLocks noGrp="1"/>
          </p:cNvSpPr>
          <p:nvPr>
            <p:ph type="ftr" sz="quarter" idx="11"/>
          </p:nvPr>
        </p:nvSpPr>
        <p:spPr/>
        <p:txBody>
          <a:bodyPr/>
          <a:lstStyle/>
          <a:p>
            <a:pPr rtl="0"/>
            <a:endParaRPr lang="hu-HU" noProof="0" dirty="0"/>
          </a:p>
        </p:txBody>
      </p:sp>
      <p:sp>
        <p:nvSpPr>
          <p:cNvPr id="5" name="Slide Number Placeholder 4"/>
          <p:cNvSpPr>
            <a:spLocks noGrp="1"/>
          </p:cNvSpPr>
          <p:nvPr>
            <p:ph type="sldNum" sz="quarter" idx="12"/>
          </p:nvPr>
        </p:nvSpPr>
        <p:spPr/>
        <p:txBody>
          <a:bodyPr/>
          <a:lstStyle/>
          <a:p>
            <a:pPr rtl="0"/>
            <a:fld id="{19B51A1E-902D-48AF-9020-955120F399B6}" type="slidenum">
              <a:rPr lang="hu-HU" noProof="0" smtClean="0"/>
              <a:pPr/>
              <a:t>‹#›</a:t>
            </a:fld>
            <a:endParaRPr lang="hu-HU" noProof="0" dirty="0"/>
          </a:p>
        </p:txBody>
      </p:sp>
    </p:spTree>
    <p:extLst>
      <p:ext uri="{BB962C8B-B14F-4D97-AF65-F5344CB8AC3E}">
        <p14:creationId xmlns:p14="http://schemas.microsoft.com/office/powerpoint/2010/main" val="1751433112"/>
      </p:ext>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Cím és függőleges szöveg">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hu-HU"/>
              <a:t>Mintacím szerkesztése</a:t>
            </a:r>
            <a:endParaRPr lang="en-US" dirty="0"/>
          </a:p>
        </p:txBody>
      </p:sp>
      <p:sp>
        <p:nvSpPr>
          <p:cNvPr id="3" name="Vertical Text Placeholder 2"/>
          <p:cNvSpPr>
            <a:spLocks noGrp="1"/>
          </p:cNvSpPr>
          <p:nvPr>
            <p:ph type="body" orient="vert" idx="1"/>
          </p:nvPr>
        </p:nvSpPr>
        <p:spPr/>
        <p:txBody>
          <a:bodyPr vert="eaVert"/>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endParaRPr lang="en-US" dirty="0"/>
          </a:p>
        </p:txBody>
      </p:sp>
      <p:sp>
        <p:nvSpPr>
          <p:cNvPr id="4" name="Date Placeholder 3"/>
          <p:cNvSpPr>
            <a:spLocks noGrp="1"/>
          </p:cNvSpPr>
          <p:nvPr>
            <p:ph type="dt" sz="half" idx="10"/>
          </p:nvPr>
        </p:nvSpPr>
        <p:spPr/>
        <p:txBody>
          <a:bodyPr/>
          <a:lstStyle/>
          <a:p>
            <a:fld id="{1FA3F48C-C7C6-4055-9F49-3777875E72AE}" type="datetimeFigureOut">
              <a:rPr lang="en-US" smtClean="0"/>
              <a:t>3/3/2025</a:t>
            </a:fld>
            <a:endParaRPr lang="en-US" dirty="0"/>
          </a:p>
        </p:txBody>
      </p:sp>
      <p:sp>
        <p:nvSpPr>
          <p:cNvPr id="5" name="Footer Placeholder 4"/>
          <p:cNvSpPr>
            <a:spLocks noGrp="1"/>
          </p:cNvSpPr>
          <p:nvPr>
            <p:ph type="ftr" sz="quarter" idx="11"/>
          </p:nvPr>
        </p:nvSpPr>
        <p:spPr/>
        <p:txBody>
          <a:bodyPr/>
          <a:lstStyle/>
          <a:p>
            <a:pPr rtl="0"/>
            <a:endParaRPr lang="hu-HU" noProof="0" dirty="0"/>
          </a:p>
        </p:txBody>
      </p:sp>
      <p:sp>
        <p:nvSpPr>
          <p:cNvPr id="6" name="Slide Number Placeholder 5"/>
          <p:cNvSpPr>
            <a:spLocks noGrp="1"/>
          </p:cNvSpPr>
          <p:nvPr>
            <p:ph type="sldNum" sz="quarter" idx="12"/>
          </p:nvPr>
        </p:nvSpPr>
        <p:spPr/>
        <p:txBody>
          <a:bodyPr/>
          <a:lstStyle/>
          <a:p>
            <a:pPr rtl="0"/>
            <a:fld id="{19B51A1E-902D-48AF-9020-955120F399B6}" type="slidenum">
              <a:rPr lang="hu-HU" noProof="0" smtClean="0"/>
              <a:pPr/>
              <a:t>‹#›</a:t>
            </a:fld>
            <a:endParaRPr lang="hu-HU" noProof="0" dirty="0"/>
          </a:p>
        </p:txBody>
      </p:sp>
    </p:spTree>
    <p:extLst>
      <p:ext uri="{BB962C8B-B14F-4D97-AF65-F5344CB8AC3E}">
        <p14:creationId xmlns:p14="http://schemas.microsoft.com/office/powerpoint/2010/main" val="2738747197"/>
      </p:ext>
    </p:extLst>
  </p:cSld>
  <p:clrMapOvr>
    <a:masterClrMapping/>
  </p:clrMapOvr>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Függőleges cím és szöveg">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hu-HU"/>
              <a:t>Mintacím szerkesztése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6178E61D-D431-422C-9764-11DAFE33AB63}" type="datetimeFigureOut">
              <a:rPr lang="en-US" smtClean="0"/>
              <a:t>3/3/2025</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pPr rtl="0"/>
            <a:endParaRPr lang="hu-HU" noProof="0"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pPr rtl="0"/>
            <a:fld id="{19B51A1E-902D-48AF-9020-955120F399B6}" type="slidenum">
              <a:rPr lang="hu-HU" noProof="0" smtClean="0"/>
              <a:pPr/>
              <a:t>‹#›</a:t>
            </a:fld>
            <a:endParaRPr lang="hu-HU" noProof="0" dirty="0"/>
          </a:p>
        </p:txBody>
      </p:sp>
    </p:spTree>
    <p:extLst>
      <p:ext uri="{BB962C8B-B14F-4D97-AF65-F5344CB8AC3E}">
        <p14:creationId xmlns:p14="http://schemas.microsoft.com/office/powerpoint/2010/main" val="2251373174"/>
      </p:ext>
    </p:extLst>
  </p:cSld>
  <p:clrMapOvr>
    <a:masterClrMapping/>
  </p:clrMapOvr>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Címdia képpel 2">
    <p:bg>
      <p:bgPr>
        <a:solidFill>
          <a:schemeClr val="accent1"/>
        </a:solidFill>
        <a:effectLst/>
      </p:bgPr>
    </p:bg>
    <p:spTree>
      <p:nvGrpSpPr>
        <p:cNvPr id="1" name=""/>
        <p:cNvGrpSpPr/>
        <p:nvPr/>
      </p:nvGrpSpPr>
      <p:grpSpPr>
        <a:xfrm>
          <a:off x="0" y="0"/>
          <a:ext cx="0" cy="0"/>
          <a:chOff x="0" y="0"/>
          <a:chExt cx="0" cy="0"/>
        </a:xfrm>
      </p:grpSpPr>
      <p:sp>
        <p:nvSpPr>
          <p:cNvPr id="14" name="Téglalap 13">
            <a:extLst>
              <a:ext uri="{FF2B5EF4-FFF2-40B4-BE49-F238E27FC236}">
                <a16:creationId xmlns:a16="http://schemas.microsoft.com/office/drawing/2014/main" id="{A945F115-22EA-452C-BEFF-B86EC6B0D0B2}"/>
              </a:ext>
            </a:extLst>
          </p:cNvPr>
          <p:cNvSpPr/>
          <p:nvPr userDrawn="1"/>
        </p:nvSpPr>
        <p:spPr>
          <a:xfrm>
            <a:off x="6677617" y="107999"/>
            <a:ext cx="5400000" cy="6660000"/>
          </a:xfrm>
          <a:prstGeom prst="rect">
            <a:avLst/>
          </a:prstGeom>
          <a:gradFill>
            <a:gsLst>
              <a:gs pos="0">
                <a:schemeClr val="accent3"/>
              </a:gs>
              <a:gs pos="100000">
                <a:schemeClr val="accent1"/>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grpSp>
        <p:nvGrpSpPr>
          <p:cNvPr id="45" name="Csoport 44">
            <a:extLst>
              <a:ext uri="{FF2B5EF4-FFF2-40B4-BE49-F238E27FC236}">
                <a16:creationId xmlns:a16="http://schemas.microsoft.com/office/drawing/2014/main" id="{00D551C8-4BF9-413C-A7A0-7C874EA0C1EB}"/>
              </a:ext>
            </a:extLst>
          </p:cNvPr>
          <p:cNvGrpSpPr/>
          <p:nvPr userDrawn="1"/>
        </p:nvGrpSpPr>
        <p:grpSpPr>
          <a:xfrm>
            <a:off x="7775280" y="1707806"/>
            <a:ext cx="3442387" cy="3442387"/>
            <a:chOff x="2514599" y="1566862"/>
            <a:chExt cx="3810001" cy="3810001"/>
          </a:xfrm>
        </p:grpSpPr>
        <p:cxnSp>
          <p:nvCxnSpPr>
            <p:cNvPr id="46" name="Egyenes összekötő 45">
              <a:extLst>
                <a:ext uri="{FF2B5EF4-FFF2-40B4-BE49-F238E27FC236}">
                  <a16:creationId xmlns:a16="http://schemas.microsoft.com/office/drawing/2014/main" id="{9B40F6CC-7795-4615-90F1-11497899DD3A}"/>
                </a:ext>
              </a:extLst>
            </p:cNvPr>
            <p:cNvCxnSpPr/>
            <p:nvPr/>
          </p:nvCxnSpPr>
          <p:spPr>
            <a:xfrm>
              <a:off x="2514600" y="1566862"/>
              <a:ext cx="0" cy="3809998"/>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47" name="Egyenes összekötő 46">
              <a:extLst>
                <a:ext uri="{FF2B5EF4-FFF2-40B4-BE49-F238E27FC236}">
                  <a16:creationId xmlns:a16="http://schemas.microsoft.com/office/drawing/2014/main" id="{189DD442-0FCD-4DA1-84E0-2E386C66959A}"/>
                </a:ext>
              </a:extLst>
            </p:cNvPr>
            <p:cNvCxnSpPr/>
            <p:nvPr/>
          </p:nvCxnSpPr>
          <p:spPr>
            <a:xfrm>
              <a:off x="2895600" y="1566862"/>
              <a:ext cx="0" cy="3809998"/>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48" name="Egyenes összekötő 47">
              <a:extLst>
                <a:ext uri="{FF2B5EF4-FFF2-40B4-BE49-F238E27FC236}">
                  <a16:creationId xmlns:a16="http://schemas.microsoft.com/office/drawing/2014/main" id="{6794EC30-C68F-4F8F-A11C-8A12D4C44359}"/>
                </a:ext>
              </a:extLst>
            </p:cNvPr>
            <p:cNvCxnSpPr/>
            <p:nvPr/>
          </p:nvCxnSpPr>
          <p:spPr>
            <a:xfrm>
              <a:off x="3276600" y="1566862"/>
              <a:ext cx="0" cy="3809998"/>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49" name="Egyenes összekötő 48">
              <a:extLst>
                <a:ext uri="{FF2B5EF4-FFF2-40B4-BE49-F238E27FC236}">
                  <a16:creationId xmlns:a16="http://schemas.microsoft.com/office/drawing/2014/main" id="{299D75E9-9ABA-49DA-8C08-01690B2048D6}"/>
                </a:ext>
              </a:extLst>
            </p:cNvPr>
            <p:cNvCxnSpPr/>
            <p:nvPr/>
          </p:nvCxnSpPr>
          <p:spPr>
            <a:xfrm>
              <a:off x="3657600" y="1566862"/>
              <a:ext cx="0" cy="3809998"/>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0" name="Egyenes összekötő 49">
              <a:extLst>
                <a:ext uri="{FF2B5EF4-FFF2-40B4-BE49-F238E27FC236}">
                  <a16:creationId xmlns:a16="http://schemas.microsoft.com/office/drawing/2014/main" id="{DEF629BA-5818-4F68-84E0-9709E53CCE12}"/>
                </a:ext>
              </a:extLst>
            </p:cNvPr>
            <p:cNvCxnSpPr/>
            <p:nvPr/>
          </p:nvCxnSpPr>
          <p:spPr>
            <a:xfrm>
              <a:off x="4038600" y="1566862"/>
              <a:ext cx="0" cy="3809998"/>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1" name="Egyenes összekötő 50">
              <a:extLst>
                <a:ext uri="{FF2B5EF4-FFF2-40B4-BE49-F238E27FC236}">
                  <a16:creationId xmlns:a16="http://schemas.microsoft.com/office/drawing/2014/main" id="{BE66E45C-2D7B-4E77-AB2D-087DD07929C9}"/>
                </a:ext>
              </a:extLst>
            </p:cNvPr>
            <p:cNvCxnSpPr/>
            <p:nvPr/>
          </p:nvCxnSpPr>
          <p:spPr>
            <a:xfrm>
              <a:off x="4419600" y="1566862"/>
              <a:ext cx="0" cy="3809998"/>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2" name="Egyenes összekötő 51">
              <a:extLst>
                <a:ext uri="{FF2B5EF4-FFF2-40B4-BE49-F238E27FC236}">
                  <a16:creationId xmlns:a16="http://schemas.microsoft.com/office/drawing/2014/main" id="{AC559F57-DF51-477A-9664-F0A6E4593345}"/>
                </a:ext>
              </a:extLst>
            </p:cNvPr>
            <p:cNvCxnSpPr/>
            <p:nvPr/>
          </p:nvCxnSpPr>
          <p:spPr>
            <a:xfrm>
              <a:off x="4800600" y="1566862"/>
              <a:ext cx="0" cy="3809998"/>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3" name="Egyenes összekötő 52">
              <a:extLst>
                <a:ext uri="{FF2B5EF4-FFF2-40B4-BE49-F238E27FC236}">
                  <a16:creationId xmlns:a16="http://schemas.microsoft.com/office/drawing/2014/main" id="{D81DE1A2-6CF2-4830-836F-E2B649B096AF}"/>
                </a:ext>
              </a:extLst>
            </p:cNvPr>
            <p:cNvCxnSpPr/>
            <p:nvPr/>
          </p:nvCxnSpPr>
          <p:spPr>
            <a:xfrm>
              <a:off x="5181600" y="1566862"/>
              <a:ext cx="0" cy="3809998"/>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4" name="Egyenes összekötő 53">
              <a:extLst>
                <a:ext uri="{FF2B5EF4-FFF2-40B4-BE49-F238E27FC236}">
                  <a16:creationId xmlns:a16="http://schemas.microsoft.com/office/drawing/2014/main" id="{022986E8-9A85-40DF-88CF-4589415D686E}"/>
                </a:ext>
              </a:extLst>
            </p:cNvPr>
            <p:cNvCxnSpPr/>
            <p:nvPr/>
          </p:nvCxnSpPr>
          <p:spPr>
            <a:xfrm>
              <a:off x="5562600" y="1566862"/>
              <a:ext cx="0" cy="3809998"/>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5" name="Egyenes összekötő 54">
              <a:extLst>
                <a:ext uri="{FF2B5EF4-FFF2-40B4-BE49-F238E27FC236}">
                  <a16:creationId xmlns:a16="http://schemas.microsoft.com/office/drawing/2014/main" id="{6A6F3BC4-5CDA-4ADE-8C98-B45EEEA9E822}"/>
                </a:ext>
              </a:extLst>
            </p:cNvPr>
            <p:cNvCxnSpPr/>
            <p:nvPr/>
          </p:nvCxnSpPr>
          <p:spPr>
            <a:xfrm>
              <a:off x="5943600" y="1566862"/>
              <a:ext cx="0" cy="3809998"/>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6" name="Egyenes összekötő 55">
              <a:extLst>
                <a:ext uri="{FF2B5EF4-FFF2-40B4-BE49-F238E27FC236}">
                  <a16:creationId xmlns:a16="http://schemas.microsoft.com/office/drawing/2014/main" id="{ABB92487-E701-4906-B242-5E896B1FC968}"/>
                </a:ext>
              </a:extLst>
            </p:cNvPr>
            <p:cNvCxnSpPr/>
            <p:nvPr/>
          </p:nvCxnSpPr>
          <p:spPr>
            <a:xfrm>
              <a:off x="6324600" y="1566862"/>
              <a:ext cx="0" cy="3809998"/>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7" name="Egyenes összekötő 56">
              <a:extLst>
                <a:ext uri="{FF2B5EF4-FFF2-40B4-BE49-F238E27FC236}">
                  <a16:creationId xmlns:a16="http://schemas.microsoft.com/office/drawing/2014/main" id="{8FFED390-C005-488A-801D-51F5E5D5E636}"/>
                </a:ext>
              </a:extLst>
            </p:cNvPr>
            <p:cNvCxnSpPr/>
            <p:nvPr/>
          </p:nvCxnSpPr>
          <p:spPr>
            <a:xfrm rot="5400000">
              <a:off x="4419598" y="-338136"/>
              <a:ext cx="0" cy="3809997"/>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8" name="Egyenes összekötő 57">
              <a:extLst>
                <a:ext uri="{FF2B5EF4-FFF2-40B4-BE49-F238E27FC236}">
                  <a16:creationId xmlns:a16="http://schemas.microsoft.com/office/drawing/2014/main" id="{C0ECF5DE-7D63-4E09-A990-9EFE8F3E2444}"/>
                </a:ext>
              </a:extLst>
            </p:cNvPr>
            <p:cNvCxnSpPr/>
            <p:nvPr/>
          </p:nvCxnSpPr>
          <p:spPr>
            <a:xfrm rot="5400000">
              <a:off x="4419598" y="42864"/>
              <a:ext cx="0" cy="3809997"/>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9" name="Egyenes összekötő 58">
              <a:extLst>
                <a:ext uri="{FF2B5EF4-FFF2-40B4-BE49-F238E27FC236}">
                  <a16:creationId xmlns:a16="http://schemas.microsoft.com/office/drawing/2014/main" id="{66F82FBE-68FB-4DEB-8029-66924BDA4D1E}"/>
                </a:ext>
              </a:extLst>
            </p:cNvPr>
            <p:cNvCxnSpPr/>
            <p:nvPr/>
          </p:nvCxnSpPr>
          <p:spPr>
            <a:xfrm rot="5400000">
              <a:off x="4419598" y="423864"/>
              <a:ext cx="0" cy="3809997"/>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0" name="Egyenes összekötő 59">
              <a:extLst>
                <a:ext uri="{FF2B5EF4-FFF2-40B4-BE49-F238E27FC236}">
                  <a16:creationId xmlns:a16="http://schemas.microsoft.com/office/drawing/2014/main" id="{D9E1BB4E-09B6-4106-BDE3-A38644EF47E1}"/>
                </a:ext>
              </a:extLst>
            </p:cNvPr>
            <p:cNvCxnSpPr/>
            <p:nvPr/>
          </p:nvCxnSpPr>
          <p:spPr>
            <a:xfrm rot="5400000">
              <a:off x="4419598" y="804864"/>
              <a:ext cx="0" cy="3809997"/>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1" name="Egyenes összekötő 60">
              <a:extLst>
                <a:ext uri="{FF2B5EF4-FFF2-40B4-BE49-F238E27FC236}">
                  <a16:creationId xmlns:a16="http://schemas.microsoft.com/office/drawing/2014/main" id="{48FE8515-C6DF-47C8-B17B-D1488CFB34EB}"/>
                </a:ext>
              </a:extLst>
            </p:cNvPr>
            <p:cNvCxnSpPr/>
            <p:nvPr/>
          </p:nvCxnSpPr>
          <p:spPr>
            <a:xfrm rot="5400000">
              <a:off x="4419598" y="1185864"/>
              <a:ext cx="0" cy="3809997"/>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2" name="Egyenes összekötő 61">
              <a:extLst>
                <a:ext uri="{FF2B5EF4-FFF2-40B4-BE49-F238E27FC236}">
                  <a16:creationId xmlns:a16="http://schemas.microsoft.com/office/drawing/2014/main" id="{E7D81FB4-C78B-4F71-83FF-F3BA73E121ED}"/>
                </a:ext>
              </a:extLst>
            </p:cNvPr>
            <p:cNvCxnSpPr/>
            <p:nvPr/>
          </p:nvCxnSpPr>
          <p:spPr>
            <a:xfrm rot="5400000">
              <a:off x="4419598" y="1566864"/>
              <a:ext cx="0" cy="3809997"/>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3" name="Egyenes összekötő 62">
              <a:extLst>
                <a:ext uri="{FF2B5EF4-FFF2-40B4-BE49-F238E27FC236}">
                  <a16:creationId xmlns:a16="http://schemas.microsoft.com/office/drawing/2014/main" id="{FC6C6E5D-0A27-4FFE-8A9F-0B4550BE631B}"/>
                </a:ext>
              </a:extLst>
            </p:cNvPr>
            <p:cNvCxnSpPr/>
            <p:nvPr/>
          </p:nvCxnSpPr>
          <p:spPr>
            <a:xfrm rot="5400000">
              <a:off x="4419598" y="1947864"/>
              <a:ext cx="0" cy="3809997"/>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4" name="Egyenes összekötő 63">
              <a:extLst>
                <a:ext uri="{FF2B5EF4-FFF2-40B4-BE49-F238E27FC236}">
                  <a16:creationId xmlns:a16="http://schemas.microsoft.com/office/drawing/2014/main" id="{E9C5B91D-89A8-4C76-B499-BEA540B1F253}"/>
                </a:ext>
              </a:extLst>
            </p:cNvPr>
            <p:cNvCxnSpPr/>
            <p:nvPr/>
          </p:nvCxnSpPr>
          <p:spPr>
            <a:xfrm rot="5400000">
              <a:off x="4419598" y="2328864"/>
              <a:ext cx="0" cy="3809997"/>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5" name="Egyenes összekötő 64">
              <a:extLst>
                <a:ext uri="{FF2B5EF4-FFF2-40B4-BE49-F238E27FC236}">
                  <a16:creationId xmlns:a16="http://schemas.microsoft.com/office/drawing/2014/main" id="{A66B5249-941F-4ED5-8297-FB24511B0114}"/>
                </a:ext>
              </a:extLst>
            </p:cNvPr>
            <p:cNvCxnSpPr/>
            <p:nvPr/>
          </p:nvCxnSpPr>
          <p:spPr>
            <a:xfrm rot="5400000">
              <a:off x="4419598" y="2709864"/>
              <a:ext cx="0" cy="3809997"/>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6" name="Egyenes összekötő 65">
              <a:extLst>
                <a:ext uri="{FF2B5EF4-FFF2-40B4-BE49-F238E27FC236}">
                  <a16:creationId xmlns:a16="http://schemas.microsoft.com/office/drawing/2014/main" id="{4B647CA6-2EEA-4936-AC3F-369D8F873A1D}"/>
                </a:ext>
              </a:extLst>
            </p:cNvPr>
            <p:cNvCxnSpPr/>
            <p:nvPr/>
          </p:nvCxnSpPr>
          <p:spPr>
            <a:xfrm rot="5400000">
              <a:off x="4419598" y="3090864"/>
              <a:ext cx="0" cy="3809997"/>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7" name="Egyenes összekötő 66">
              <a:extLst>
                <a:ext uri="{FF2B5EF4-FFF2-40B4-BE49-F238E27FC236}">
                  <a16:creationId xmlns:a16="http://schemas.microsoft.com/office/drawing/2014/main" id="{8CDA9DB4-338F-40E7-96CE-4D323CD63D2D}"/>
                </a:ext>
              </a:extLst>
            </p:cNvPr>
            <p:cNvCxnSpPr/>
            <p:nvPr/>
          </p:nvCxnSpPr>
          <p:spPr>
            <a:xfrm rot="5400000">
              <a:off x="4419598" y="3471864"/>
              <a:ext cx="0" cy="3809997"/>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grpSp>
      <p:sp>
        <p:nvSpPr>
          <p:cNvPr id="5" name="Kép helyőrzője 4">
            <a:extLst>
              <a:ext uri="{FF2B5EF4-FFF2-40B4-BE49-F238E27FC236}">
                <a16:creationId xmlns:a16="http://schemas.microsoft.com/office/drawing/2014/main" id="{87AFE1F3-2DF6-4ACF-9437-8C79F0889B22}"/>
              </a:ext>
            </a:extLst>
          </p:cNvPr>
          <p:cNvSpPr>
            <a:spLocks noGrp="1"/>
          </p:cNvSpPr>
          <p:nvPr>
            <p:ph type="pic" sz="quarter" idx="10" hasCustomPrompt="1"/>
          </p:nvPr>
        </p:nvSpPr>
        <p:spPr>
          <a:xfrm>
            <a:off x="108000" y="108000"/>
            <a:ext cx="6573838" cy="6635750"/>
          </a:xfrm>
          <a:solidFill>
            <a:schemeClr val="accent5"/>
          </a:solidFill>
        </p:spPr>
        <p:txBody>
          <a:bodyPr rtlCol="0" anchor="ctr"/>
          <a:lstStyle>
            <a:lvl1pPr marL="0" indent="0" algn="ctr">
              <a:buNone/>
              <a:defRPr sz="1400" i="1">
                <a:latin typeface="Times New Roman" panose="02020603050405020304" pitchFamily="18" charset="0"/>
                <a:cs typeface="Times New Roman" panose="02020603050405020304" pitchFamily="18" charset="0"/>
              </a:defRPr>
            </a:lvl1pPr>
          </a:lstStyle>
          <a:p>
            <a:pPr rtl="0"/>
            <a:r>
              <a:rPr lang="hu-HU" noProof="0" dirty="0"/>
              <a:t>Szúrja be vagy húzza ide a fényképét</a:t>
            </a:r>
          </a:p>
        </p:txBody>
      </p:sp>
      <p:sp>
        <p:nvSpPr>
          <p:cNvPr id="2" name="Cím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037617" y="2321292"/>
            <a:ext cx="4680000" cy="2215415"/>
          </a:xfrm>
          <a:noFill/>
        </p:spPr>
        <p:txBody>
          <a:bodyPr wrap="square" rtlCol="0">
            <a:spAutoFit/>
            <a:scene3d>
              <a:camera prst="perspectiveContrastingLeftFacing" fov="6300000">
                <a:rot lat="20400000" lon="1200000" rev="0"/>
              </a:camera>
              <a:lightRig rig="freezing" dir="t">
                <a:rot lat="0" lon="0" rev="600000"/>
              </a:lightRig>
            </a:scene3d>
            <a:sp3d extrusionH="196850" contourW="25400" prstMaterial="clear">
              <a:bevelT w="44450" h="38100" prst="relaxedInset"/>
              <a:bevelB w="82550" h="38100" prst="coolSlant"/>
              <a:contourClr>
                <a:schemeClr val="accent1">
                  <a:lumMod val="20000"/>
                  <a:lumOff val="80000"/>
                </a:schemeClr>
              </a:contourClr>
            </a:sp3d>
          </a:bodyPr>
          <a:lstStyle>
            <a:lvl1pPr>
              <a:defRPr lang="en-ZA" sz="7000" b="1" spc="-600" dirty="0">
                <a:gradFill>
                  <a:gsLst>
                    <a:gs pos="0">
                      <a:srgbClr val="C5ECF1"/>
                    </a:gs>
                    <a:gs pos="48000">
                      <a:srgbClr val="6FC0EF"/>
                    </a:gs>
                    <a:gs pos="48000">
                      <a:srgbClr val="235FA8"/>
                    </a:gs>
                    <a:gs pos="98230">
                      <a:schemeClr val="bg1"/>
                    </a:gs>
                    <a:gs pos="79000">
                      <a:srgbClr val="FDFCFC"/>
                    </a:gs>
                  </a:gsLst>
                  <a:lin ang="5400000" scaled="1"/>
                </a:gradFill>
                <a:effectLst>
                  <a:glow rad="152400">
                    <a:srgbClr val="7030A0">
                      <a:alpha val="40000"/>
                    </a:srgbClr>
                  </a:glow>
                  <a:outerShdw blurRad="25400" dist="25400" dir="2400000" algn="tl" rotWithShape="0">
                    <a:srgbClr val="FF0066"/>
                  </a:outerShdw>
                </a:effectLst>
                <a:latin typeface="Century Gothic" panose="020B0502020202020204" pitchFamily="34" charset="0"/>
                <a:ea typeface="Tahoma" panose="020B0604030504040204" pitchFamily="34" charset="0"/>
                <a:cs typeface="Arial" panose="020B0604020202020204" pitchFamily="34" charset="0"/>
              </a:defRPr>
            </a:lvl1pPr>
          </a:lstStyle>
          <a:p>
            <a:pPr marL="0" lvl="0" rtl="0">
              <a:lnSpc>
                <a:spcPts val="9000"/>
              </a:lnSpc>
            </a:pPr>
            <a:r>
              <a:rPr lang="hu-HU" noProof="0" dirty="0"/>
              <a:t>A RETRÓ CÍM SZERKESZTÉSE</a:t>
            </a:r>
          </a:p>
        </p:txBody>
      </p:sp>
      <p:sp>
        <p:nvSpPr>
          <p:cNvPr id="3" name="Alcím 2">
            <a:extLst>
              <a:ext uri="{FF2B5EF4-FFF2-40B4-BE49-F238E27FC236}">
                <a16:creationId xmlns:a16="http://schemas.microsoft.com/office/drawing/2014/main" id="{C9980B88-3F4A-4688-9ED0-17EF37E62D93}"/>
              </a:ext>
            </a:extLst>
          </p:cNvPr>
          <p:cNvSpPr>
            <a:spLocks noGrp="1"/>
          </p:cNvSpPr>
          <p:nvPr>
            <p:ph type="subTitle" idx="1"/>
          </p:nvPr>
        </p:nvSpPr>
        <p:spPr>
          <a:xfrm>
            <a:off x="7035922" y="5154839"/>
            <a:ext cx="4736077" cy="787411"/>
          </a:xfrm>
          <a:solidFill>
            <a:schemeClr val="tx1"/>
          </a:solidFill>
        </p:spPr>
        <p:txBody>
          <a:bodyPr vert="horz" lIns="180000" tIns="72000" rIns="180000" bIns="72000" rtlCol="0" anchor="ctr">
            <a:noAutofit/>
          </a:bodyPr>
          <a:lstStyle>
            <a:lvl1pPr marL="0" indent="0" algn="ctr">
              <a:buNone/>
              <a:defRPr lang="en-ZA" sz="1600" dirty="0">
                <a:solidFill>
                  <a:schemeClr val="bg1"/>
                </a:solidFill>
                <a:latin typeface="Courier New" panose="02070309020205020404" pitchFamily="49" charset="0"/>
                <a:cs typeface="Courier New" panose="02070309020205020404" pitchFamily="49" charset="0"/>
              </a:defRPr>
            </a:lvl1pPr>
          </a:lstStyle>
          <a:p>
            <a:pPr marL="266700" lvl="0" indent="-266700" algn="ctr" rtl="0"/>
            <a:r>
              <a:rPr lang="hu-HU" noProof="0"/>
              <a:t>Kattintson ide az alcím mintájának szerkesztéséhez</a:t>
            </a:r>
            <a:endParaRPr lang="hu-HU" noProof="0" dirty="0"/>
          </a:p>
        </p:txBody>
      </p:sp>
      <p:sp>
        <p:nvSpPr>
          <p:cNvPr id="69" name="Egyenlő szárú háromszög 68">
            <a:extLst>
              <a:ext uri="{FF2B5EF4-FFF2-40B4-BE49-F238E27FC236}">
                <a16:creationId xmlns:a16="http://schemas.microsoft.com/office/drawing/2014/main" id="{8361B8AE-FA69-4D48-85CF-562C48593517}"/>
              </a:ext>
            </a:extLst>
          </p:cNvPr>
          <p:cNvSpPr/>
          <p:nvPr userDrawn="1"/>
        </p:nvSpPr>
        <p:spPr>
          <a:xfrm rot="10800000">
            <a:off x="2803689" y="2040344"/>
            <a:ext cx="740512" cy="503107"/>
          </a:xfrm>
          <a:prstGeom prst="triangle">
            <a:avLst/>
          </a:prstGeom>
          <a:gradFill>
            <a:gsLst>
              <a:gs pos="0">
                <a:schemeClr val="accent2"/>
              </a:gs>
              <a:gs pos="100000">
                <a:schemeClr val="accent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70" name="Egyenlő szárú háromszög 69">
            <a:extLst>
              <a:ext uri="{FF2B5EF4-FFF2-40B4-BE49-F238E27FC236}">
                <a16:creationId xmlns:a16="http://schemas.microsoft.com/office/drawing/2014/main" id="{B6A1E932-3467-40C1-AEB3-BF71625C8310}"/>
              </a:ext>
            </a:extLst>
          </p:cNvPr>
          <p:cNvSpPr/>
          <p:nvPr userDrawn="1"/>
        </p:nvSpPr>
        <p:spPr>
          <a:xfrm rot="10800000">
            <a:off x="2324207" y="2900399"/>
            <a:ext cx="1689239" cy="1147676"/>
          </a:xfrm>
          <a:prstGeom prst="triangle">
            <a:avLst/>
          </a:prstGeom>
          <a:gradFill>
            <a:gsLst>
              <a:gs pos="0">
                <a:schemeClr val="accent2"/>
              </a:gs>
              <a:gs pos="100000">
                <a:schemeClr val="accent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71" name="Egyenlő szárú háromszög 70">
            <a:extLst>
              <a:ext uri="{FF2B5EF4-FFF2-40B4-BE49-F238E27FC236}">
                <a16:creationId xmlns:a16="http://schemas.microsoft.com/office/drawing/2014/main" id="{7122E4D7-2A00-4656-AAD9-CFA98DD4E90E}"/>
              </a:ext>
            </a:extLst>
          </p:cNvPr>
          <p:cNvSpPr/>
          <p:nvPr userDrawn="1"/>
        </p:nvSpPr>
        <p:spPr>
          <a:xfrm>
            <a:off x="3748124" y="4263551"/>
            <a:ext cx="545742" cy="370779"/>
          </a:xfrm>
          <a:prstGeom prst="triangle">
            <a:avLst/>
          </a:prstGeom>
          <a:gradFill>
            <a:gsLst>
              <a:gs pos="0">
                <a:schemeClr val="accent3"/>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Tree>
    <p:extLst>
      <p:ext uri="{BB962C8B-B14F-4D97-AF65-F5344CB8AC3E}">
        <p14:creationId xmlns:p14="http://schemas.microsoft.com/office/powerpoint/2010/main" val="280674214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Tartalomba">
    <p:spTree>
      <p:nvGrpSpPr>
        <p:cNvPr id="1" name=""/>
        <p:cNvGrpSpPr/>
        <p:nvPr/>
      </p:nvGrpSpPr>
      <p:grpSpPr>
        <a:xfrm>
          <a:off x="0" y="0"/>
          <a:ext cx="0" cy="0"/>
          <a:chOff x="0" y="0"/>
          <a:chExt cx="0" cy="0"/>
        </a:xfrm>
      </p:grpSpPr>
      <p:sp>
        <p:nvSpPr>
          <p:cNvPr id="6" name="Kép helyőrzője 4">
            <a:extLst>
              <a:ext uri="{FF2B5EF4-FFF2-40B4-BE49-F238E27FC236}">
                <a16:creationId xmlns:a16="http://schemas.microsoft.com/office/drawing/2014/main" id="{F8F88439-2E2F-420C-B2D5-AC87C621BD26}"/>
              </a:ext>
            </a:extLst>
          </p:cNvPr>
          <p:cNvSpPr>
            <a:spLocks noGrp="1"/>
          </p:cNvSpPr>
          <p:nvPr>
            <p:ph type="pic" sz="quarter" idx="12" hasCustomPrompt="1"/>
          </p:nvPr>
        </p:nvSpPr>
        <p:spPr>
          <a:xfrm>
            <a:off x="1754095" y="108000"/>
            <a:ext cx="4348305" cy="6083250"/>
          </a:xfrm>
          <a:solidFill>
            <a:schemeClr val="tx1">
              <a:lumMod val="75000"/>
              <a:lumOff val="25000"/>
            </a:schemeClr>
          </a:solidFill>
        </p:spPr>
        <p:txBody>
          <a:bodyPr rtlCol="0" anchor="ctr"/>
          <a:lstStyle>
            <a:lvl1pPr marL="0" indent="0" algn="ctr">
              <a:buNone/>
              <a:defRPr sz="1400" i="1">
                <a:solidFill>
                  <a:schemeClr val="bg1">
                    <a:lumMod val="95000"/>
                  </a:schemeClr>
                </a:solidFill>
                <a:latin typeface="Times New Roman" panose="02020603050405020304" pitchFamily="18" charset="0"/>
                <a:cs typeface="Times New Roman" panose="02020603050405020304" pitchFamily="18" charset="0"/>
              </a:defRPr>
            </a:lvl1pPr>
          </a:lstStyle>
          <a:p>
            <a:pPr rtl="0"/>
            <a:r>
              <a:rPr lang="hu-HU" noProof="0" dirty="0"/>
              <a:t>Szúrja be vagy húzza ide a fényképét</a:t>
            </a:r>
          </a:p>
        </p:txBody>
      </p:sp>
      <p:sp>
        <p:nvSpPr>
          <p:cNvPr id="3" name="Tartalom helye 2">
            <a:extLst>
              <a:ext uri="{FF2B5EF4-FFF2-40B4-BE49-F238E27FC236}">
                <a16:creationId xmlns:a16="http://schemas.microsoft.com/office/drawing/2014/main" id="{B1948E38-8FB0-4E51-A01C-C88794372E50}"/>
              </a:ext>
            </a:extLst>
          </p:cNvPr>
          <p:cNvSpPr>
            <a:spLocks noGrp="1"/>
          </p:cNvSpPr>
          <p:nvPr>
            <p:ph idx="1"/>
          </p:nvPr>
        </p:nvSpPr>
        <p:spPr>
          <a:xfrm>
            <a:off x="6470374" y="1152000"/>
            <a:ext cx="5301626" cy="4751250"/>
          </a:xfrm>
        </p:spPr>
        <p:txBody>
          <a:bodyPr wrap="square" numCol="1" spcCol="0" rtlCol="0"/>
          <a:lstStyle>
            <a:lvl1pPr>
              <a:defRPr sz="1600">
                <a:solidFill>
                  <a:schemeClr val="tx1">
                    <a:lumMod val="75000"/>
                    <a:lumOff val="25000"/>
                  </a:schemeClr>
                </a:solidFill>
              </a:defRPr>
            </a:lvl1pPr>
            <a:lvl2pPr>
              <a:defRPr sz="1600">
                <a:solidFill>
                  <a:schemeClr val="tx1">
                    <a:lumMod val="75000"/>
                    <a:lumOff val="25000"/>
                  </a:schemeClr>
                </a:solidFill>
              </a:defRPr>
            </a:lvl2pPr>
            <a:lvl3pPr>
              <a:defRPr sz="1600">
                <a:solidFill>
                  <a:schemeClr val="tx1">
                    <a:lumMod val="75000"/>
                    <a:lumOff val="25000"/>
                  </a:schemeClr>
                </a:solidFill>
              </a:defRPr>
            </a:lvl3pPr>
            <a:lvl4pPr>
              <a:defRPr sz="1600">
                <a:solidFill>
                  <a:schemeClr val="tx1">
                    <a:lumMod val="75000"/>
                    <a:lumOff val="25000"/>
                  </a:schemeClr>
                </a:solidFill>
              </a:defRPr>
            </a:lvl4pPr>
            <a:lvl5pPr>
              <a:defRPr sz="1600">
                <a:solidFill>
                  <a:schemeClr val="tx1">
                    <a:lumMod val="75000"/>
                    <a:lumOff val="25000"/>
                  </a:schemeClr>
                </a:solidFill>
              </a:defRPr>
            </a:lvl5pPr>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
        <p:nvSpPr>
          <p:cNvPr id="7" name="Élőláb helye 6">
            <a:extLst>
              <a:ext uri="{FF2B5EF4-FFF2-40B4-BE49-F238E27FC236}">
                <a16:creationId xmlns:a16="http://schemas.microsoft.com/office/drawing/2014/main" id="{19F419B1-164A-4B7A-BBEC-47B6151ECB05}"/>
              </a:ext>
            </a:extLst>
          </p:cNvPr>
          <p:cNvSpPr>
            <a:spLocks noGrp="1"/>
          </p:cNvSpPr>
          <p:nvPr>
            <p:ph type="ftr" sz="quarter" idx="10"/>
          </p:nvPr>
        </p:nvSpPr>
        <p:spPr/>
        <p:txBody>
          <a:bodyPr rtlCol="0"/>
          <a:lstStyle>
            <a:lvl1pPr>
              <a:defRPr>
                <a:solidFill>
                  <a:schemeClr val="tx1">
                    <a:lumMod val="75000"/>
                    <a:lumOff val="25000"/>
                  </a:schemeClr>
                </a:solidFill>
              </a:defRPr>
            </a:lvl1pPr>
          </a:lstStyle>
          <a:p>
            <a:pPr rtl="0"/>
            <a:endParaRPr lang="hu-HU" noProof="0" dirty="0"/>
          </a:p>
        </p:txBody>
      </p:sp>
      <p:sp>
        <p:nvSpPr>
          <p:cNvPr id="8" name="Dia számának helye 7">
            <a:extLst>
              <a:ext uri="{FF2B5EF4-FFF2-40B4-BE49-F238E27FC236}">
                <a16:creationId xmlns:a16="http://schemas.microsoft.com/office/drawing/2014/main" id="{86E99B1E-D08C-46BA-9D27-9ED02F4C9B6C}"/>
              </a:ext>
            </a:extLst>
          </p:cNvPr>
          <p:cNvSpPr>
            <a:spLocks noGrp="1"/>
          </p:cNvSpPr>
          <p:nvPr>
            <p:ph type="sldNum" sz="quarter" idx="11"/>
          </p:nvPr>
        </p:nvSpPr>
        <p:spPr/>
        <p:txBody>
          <a:bodyPr rtlCol="0"/>
          <a:lstStyle>
            <a:lvl1pPr>
              <a:defRPr>
                <a:solidFill>
                  <a:schemeClr val="tx1">
                    <a:lumMod val="75000"/>
                    <a:lumOff val="25000"/>
                  </a:schemeClr>
                </a:solidFill>
              </a:defRPr>
            </a:lvl1pPr>
          </a:lstStyle>
          <a:p>
            <a:pPr rtl="0"/>
            <a:fld id="{19B51A1E-902D-48AF-9020-955120F399B6}" type="slidenum">
              <a:rPr lang="hu-HU" noProof="0" smtClean="0"/>
              <a:pPr/>
              <a:t>‹#›</a:t>
            </a:fld>
            <a:endParaRPr lang="hu-HU" noProof="0" dirty="0"/>
          </a:p>
        </p:txBody>
      </p:sp>
      <p:sp>
        <p:nvSpPr>
          <p:cNvPr id="5" name="Cím 4">
            <a:extLst>
              <a:ext uri="{FF2B5EF4-FFF2-40B4-BE49-F238E27FC236}">
                <a16:creationId xmlns:a16="http://schemas.microsoft.com/office/drawing/2014/main" id="{A29B30B9-EFA7-4032-827D-3AB4E7F2F943}"/>
              </a:ext>
            </a:extLst>
          </p:cNvPr>
          <p:cNvSpPr>
            <a:spLocks noGrp="1"/>
          </p:cNvSpPr>
          <p:nvPr>
            <p:ph type="title"/>
          </p:nvPr>
        </p:nvSpPr>
        <p:spPr>
          <a:xfrm rot="16200000">
            <a:off x="-2110578" y="2326579"/>
            <a:ext cx="6083250" cy="1646095"/>
          </a:xfrm>
          <a:gradFill>
            <a:gsLst>
              <a:gs pos="0">
                <a:schemeClr val="accent5"/>
              </a:gs>
              <a:gs pos="100000">
                <a:schemeClr val="accent4"/>
              </a:gs>
            </a:gsLst>
            <a:lin ang="7800000" scaled="0"/>
          </a:gradFill>
        </p:spPr>
        <p:txBody>
          <a:bodyPr vert="horz" lIns="0" tIns="0" rIns="0" bIns="0" rtlCol="0" anchor="ctr">
            <a:noAutofit/>
          </a:bodyPr>
          <a:lstStyle>
            <a:lvl1pPr algn="ctr">
              <a:defRPr lang="en-ZA" cap="all" baseline="0">
                <a:solidFill>
                  <a:schemeClr val="tx1">
                    <a:lumMod val="85000"/>
                    <a:lumOff val="15000"/>
                  </a:schemeClr>
                </a:solidFill>
              </a:defRPr>
            </a:lvl1pPr>
          </a:lstStyle>
          <a:p>
            <a:pPr marL="0" lvl="0" algn="ctr" rtl="0"/>
            <a:r>
              <a:rPr lang="hu-HU" noProof="0"/>
              <a:t>Mintacím szerkesztése</a:t>
            </a:r>
            <a:endParaRPr lang="hu-HU" noProof="0" dirty="0"/>
          </a:p>
        </p:txBody>
      </p:sp>
    </p:spTree>
    <p:extLst>
      <p:ext uri="{BB962C8B-B14F-4D97-AF65-F5344CB8AC3E}">
        <p14:creationId xmlns:p14="http://schemas.microsoft.com/office/powerpoint/2010/main" val="27962548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Cím és tartalom">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hu-HU"/>
              <a:t>Mintacím szerkesztése</a:t>
            </a:r>
            <a:endParaRPr lang="en-US" dirty="0"/>
          </a:p>
        </p:txBody>
      </p:sp>
      <p:sp>
        <p:nvSpPr>
          <p:cNvPr id="3" name="Content Placeholder 2"/>
          <p:cNvSpPr>
            <a:spLocks noGrp="1"/>
          </p:cNvSpPr>
          <p:nvPr>
            <p:ph idx="1"/>
          </p:nvPr>
        </p:nvSpPr>
        <p:spPr/>
        <p:txBody>
          <a:bodyPr>
            <a:normAutofit/>
          </a:bodyPr>
          <a:lstStyle>
            <a:lvl1pPr>
              <a:defRPr sz="2400"/>
            </a:lvl1pPr>
            <a:lvl2pPr>
              <a:defRPr sz="2000"/>
            </a:lvl2pPr>
            <a:lvl3pPr>
              <a:defRPr sz="1800"/>
            </a:lvl3pPr>
            <a:lvl4pPr>
              <a:defRPr sz="1600"/>
            </a:lvl4pPr>
            <a:lvl5pPr>
              <a:defRPr sz="1600"/>
            </a:lvl5p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endParaRPr lang="en-US" dirty="0"/>
          </a:p>
        </p:txBody>
      </p:sp>
      <p:sp>
        <p:nvSpPr>
          <p:cNvPr id="4" name="Date Placeholder 3"/>
          <p:cNvSpPr>
            <a:spLocks noGrp="1"/>
          </p:cNvSpPr>
          <p:nvPr>
            <p:ph type="dt" sz="half" idx="10"/>
          </p:nvPr>
        </p:nvSpPr>
        <p:spPr/>
        <p:txBody>
          <a:bodyPr/>
          <a:lstStyle/>
          <a:p>
            <a:fld id="{12DE42F4-6EEF-4EF7-8ED4-2208F0F89A08}" type="datetimeFigureOut">
              <a:rPr lang="en-US" smtClean="0"/>
              <a:t>3/3/2025</a:t>
            </a:fld>
            <a:endParaRPr lang="en-US" dirty="0"/>
          </a:p>
        </p:txBody>
      </p:sp>
      <p:sp>
        <p:nvSpPr>
          <p:cNvPr id="5" name="Footer Placeholder 4"/>
          <p:cNvSpPr>
            <a:spLocks noGrp="1"/>
          </p:cNvSpPr>
          <p:nvPr>
            <p:ph type="ftr" sz="quarter" idx="11"/>
          </p:nvPr>
        </p:nvSpPr>
        <p:spPr/>
        <p:txBody>
          <a:bodyPr/>
          <a:lstStyle/>
          <a:p>
            <a:pPr rtl="0"/>
            <a:endParaRPr lang="hu-HU" noProof="0" dirty="0"/>
          </a:p>
        </p:txBody>
      </p:sp>
      <p:sp>
        <p:nvSpPr>
          <p:cNvPr id="6" name="Slide Number Placeholder 5"/>
          <p:cNvSpPr>
            <a:spLocks noGrp="1"/>
          </p:cNvSpPr>
          <p:nvPr>
            <p:ph type="sldNum" sz="quarter" idx="12"/>
          </p:nvPr>
        </p:nvSpPr>
        <p:spPr/>
        <p:txBody>
          <a:bodyPr/>
          <a:lstStyle/>
          <a:p>
            <a:pPr rtl="0"/>
            <a:fld id="{19B51A1E-902D-48AF-9020-955120F399B6}" type="slidenum">
              <a:rPr lang="hu-HU" noProof="0" smtClean="0"/>
              <a:pPr/>
              <a:t>‹#›</a:t>
            </a:fld>
            <a:endParaRPr lang="hu-HU" noProof="0" dirty="0"/>
          </a:p>
        </p:txBody>
      </p:sp>
      <p:sp>
        <p:nvSpPr>
          <p:cNvPr id="7" name="Ötszög 6" descr="Díszítő ötszög">
            <a:extLst>
              <a:ext uri="{FF2B5EF4-FFF2-40B4-BE49-F238E27FC236}">
                <a16:creationId xmlns:a16="http://schemas.microsoft.com/office/drawing/2014/main" id="{865102D1-AD49-5E1C-C2D1-8D9C6F57C23D}"/>
              </a:ext>
            </a:extLst>
          </p:cNvPr>
          <p:cNvSpPr/>
          <p:nvPr userDrawn="1"/>
        </p:nvSpPr>
        <p:spPr>
          <a:xfrm rot="20343812">
            <a:off x="4203000" y="4958316"/>
            <a:ext cx="1756955" cy="1673292"/>
          </a:xfrm>
          <a:prstGeom prst="pentagon">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8" name="Ötszög 7" descr="Díszítő ötszög">
            <a:extLst>
              <a:ext uri="{FF2B5EF4-FFF2-40B4-BE49-F238E27FC236}">
                <a16:creationId xmlns:a16="http://schemas.microsoft.com/office/drawing/2014/main" id="{0BC7F1A7-2D02-E2B4-435A-D5ED5EF9033A}"/>
              </a:ext>
            </a:extLst>
          </p:cNvPr>
          <p:cNvSpPr/>
          <p:nvPr userDrawn="1"/>
        </p:nvSpPr>
        <p:spPr>
          <a:xfrm rot="9580640">
            <a:off x="5319672" y="4767992"/>
            <a:ext cx="1189880" cy="1133219"/>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9" name="Ötszög 8" descr="Díszítő ötszög">
            <a:extLst>
              <a:ext uri="{FF2B5EF4-FFF2-40B4-BE49-F238E27FC236}">
                <a16:creationId xmlns:a16="http://schemas.microsoft.com/office/drawing/2014/main" id="{2CC2D3D2-7CF4-9617-11B4-0848AEAE2179}"/>
              </a:ext>
            </a:extLst>
          </p:cNvPr>
          <p:cNvSpPr/>
          <p:nvPr userDrawn="1"/>
        </p:nvSpPr>
        <p:spPr>
          <a:xfrm rot="14352768">
            <a:off x="10166922" y="839584"/>
            <a:ext cx="757111" cy="721058"/>
          </a:xfrm>
          <a:prstGeom prst="pentagon">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0" name="Ötszög 9" descr="Díszítő ötszög">
            <a:extLst>
              <a:ext uri="{FF2B5EF4-FFF2-40B4-BE49-F238E27FC236}">
                <a16:creationId xmlns:a16="http://schemas.microsoft.com/office/drawing/2014/main" id="{AA744642-3587-AA3A-094C-3D2071B55101}"/>
              </a:ext>
            </a:extLst>
          </p:cNvPr>
          <p:cNvSpPr/>
          <p:nvPr userDrawn="1"/>
        </p:nvSpPr>
        <p:spPr>
          <a:xfrm rot="6795563">
            <a:off x="10691432" y="717562"/>
            <a:ext cx="406272" cy="386926"/>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1" name="Ötszög 10" descr="Díszítő ötszög">
            <a:extLst>
              <a:ext uri="{FF2B5EF4-FFF2-40B4-BE49-F238E27FC236}">
                <a16:creationId xmlns:a16="http://schemas.microsoft.com/office/drawing/2014/main" id="{EFFD303E-4C88-F087-B373-27A2873E995B}"/>
              </a:ext>
            </a:extLst>
          </p:cNvPr>
          <p:cNvSpPr/>
          <p:nvPr userDrawn="1"/>
        </p:nvSpPr>
        <p:spPr>
          <a:xfrm rot="6795563">
            <a:off x="11499862" y="319403"/>
            <a:ext cx="139300" cy="132667"/>
          </a:xfrm>
          <a:prstGeom prst="pentagon">
            <a:avLst/>
          </a:prstGeom>
          <a:solidFill>
            <a:srgbClr val="9F759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Tree>
    <p:extLst>
      <p:ext uri="{BB962C8B-B14F-4D97-AF65-F5344CB8AC3E}">
        <p14:creationId xmlns:p14="http://schemas.microsoft.com/office/powerpoint/2010/main" val="209745998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userDrawn="1">
  <p:cSld name="Nagy cím és tartalom 1">
    <p:bg>
      <p:bgPr>
        <a:solidFill>
          <a:schemeClr val="accent2">
            <a:lumMod val="40000"/>
            <a:lumOff val="60000"/>
          </a:schemeClr>
        </a:solidFill>
        <a:effectLst/>
      </p:bgPr>
    </p:bg>
    <p:spTree>
      <p:nvGrpSpPr>
        <p:cNvPr id="1" name=""/>
        <p:cNvGrpSpPr/>
        <p:nvPr/>
      </p:nvGrpSpPr>
      <p:grpSpPr>
        <a:xfrm>
          <a:off x="0" y="0"/>
          <a:ext cx="0" cy="0"/>
          <a:chOff x="0" y="0"/>
          <a:chExt cx="0" cy="0"/>
        </a:xfrm>
      </p:grpSpPr>
      <p:pic>
        <p:nvPicPr>
          <p:cNvPr id="10" name="Kép 9">
            <a:extLst>
              <a:ext uri="{FF2B5EF4-FFF2-40B4-BE49-F238E27FC236}">
                <a16:creationId xmlns:a16="http://schemas.microsoft.com/office/drawing/2014/main" id="{1EB78F37-ED4C-4686-AFCC-BF511BA52753}"/>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6675439" y="110679"/>
            <a:ext cx="5417792" cy="6636642"/>
          </a:xfrm>
          <a:prstGeom prst="rect">
            <a:avLst/>
          </a:prstGeom>
        </p:spPr>
      </p:pic>
      <p:grpSp>
        <p:nvGrpSpPr>
          <p:cNvPr id="87" name="Csoport 86">
            <a:extLst>
              <a:ext uri="{FF2B5EF4-FFF2-40B4-BE49-F238E27FC236}">
                <a16:creationId xmlns:a16="http://schemas.microsoft.com/office/drawing/2014/main" id="{07C054AA-E3A3-42AB-8B37-40834D37CF6E}"/>
              </a:ext>
            </a:extLst>
          </p:cNvPr>
          <p:cNvGrpSpPr/>
          <p:nvPr userDrawn="1"/>
        </p:nvGrpSpPr>
        <p:grpSpPr>
          <a:xfrm rot="4830719">
            <a:off x="6272250" y="1402620"/>
            <a:ext cx="4776768" cy="4776768"/>
            <a:chOff x="2514599" y="1566862"/>
            <a:chExt cx="3810001" cy="3810001"/>
          </a:xfrm>
          <a:effectLst/>
          <a:scene3d>
            <a:camera prst="perspectiveHeroicExtremeLeftFacing">
              <a:rot lat="3600000" lon="8700000" rev="21425485"/>
            </a:camera>
            <a:lightRig rig="threePt" dir="t"/>
          </a:scene3d>
        </p:grpSpPr>
        <p:cxnSp>
          <p:nvCxnSpPr>
            <p:cNvPr id="88" name="Egyenes összekötő 87">
              <a:extLst>
                <a:ext uri="{FF2B5EF4-FFF2-40B4-BE49-F238E27FC236}">
                  <a16:creationId xmlns:a16="http://schemas.microsoft.com/office/drawing/2014/main" id="{105F05A7-19D8-47E9-8E1E-EBF5BEE63F8F}"/>
                </a:ext>
              </a:extLst>
            </p:cNvPr>
            <p:cNvCxnSpPr/>
            <p:nvPr/>
          </p:nvCxnSpPr>
          <p:spPr>
            <a:xfrm>
              <a:off x="2514600" y="1566862"/>
              <a:ext cx="0" cy="3809998"/>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89" name="Egyenes összekötő 88">
              <a:extLst>
                <a:ext uri="{FF2B5EF4-FFF2-40B4-BE49-F238E27FC236}">
                  <a16:creationId xmlns:a16="http://schemas.microsoft.com/office/drawing/2014/main" id="{EF76C999-384E-4CDF-B067-20C266C20929}"/>
                </a:ext>
              </a:extLst>
            </p:cNvPr>
            <p:cNvCxnSpPr/>
            <p:nvPr/>
          </p:nvCxnSpPr>
          <p:spPr>
            <a:xfrm>
              <a:off x="2895600" y="1566862"/>
              <a:ext cx="0" cy="3809998"/>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90" name="Egyenes összekötő 89">
              <a:extLst>
                <a:ext uri="{FF2B5EF4-FFF2-40B4-BE49-F238E27FC236}">
                  <a16:creationId xmlns:a16="http://schemas.microsoft.com/office/drawing/2014/main" id="{DB0A4509-C1E6-41C0-A445-D594BD9AF279}"/>
                </a:ext>
              </a:extLst>
            </p:cNvPr>
            <p:cNvCxnSpPr/>
            <p:nvPr/>
          </p:nvCxnSpPr>
          <p:spPr>
            <a:xfrm>
              <a:off x="3276600" y="1566862"/>
              <a:ext cx="0" cy="3809998"/>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91" name="Egyenes összekötő 90">
              <a:extLst>
                <a:ext uri="{FF2B5EF4-FFF2-40B4-BE49-F238E27FC236}">
                  <a16:creationId xmlns:a16="http://schemas.microsoft.com/office/drawing/2014/main" id="{BD6427C7-F7B1-4DDE-BB21-F4EB36854E30}"/>
                </a:ext>
              </a:extLst>
            </p:cNvPr>
            <p:cNvCxnSpPr/>
            <p:nvPr/>
          </p:nvCxnSpPr>
          <p:spPr>
            <a:xfrm>
              <a:off x="3657600" y="1566862"/>
              <a:ext cx="0" cy="3809998"/>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92" name="Egyenes összekötő 91">
              <a:extLst>
                <a:ext uri="{FF2B5EF4-FFF2-40B4-BE49-F238E27FC236}">
                  <a16:creationId xmlns:a16="http://schemas.microsoft.com/office/drawing/2014/main" id="{B94D566B-C3C1-4BA4-A9A2-0C3A1383D1A4}"/>
                </a:ext>
              </a:extLst>
            </p:cNvPr>
            <p:cNvCxnSpPr/>
            <p:nvPr/>
          </p:nvCxnSpPr>
          <p:spPr>
            <a:xfrm>
              <a:off x="4038600" y="1566862"/>
              <a:ext cx="0" cy="3809998"/>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93" name="Egyenes összekötő 92">
              <a:extLst>
                <a:ext uri="{FF2B5EF4-FFF2-40B4-BE49-F238E27FC236}">
                  <a16:creationId xmlns:a16="http://schemas.microsoft.com/office/drawing/2014/main" id="{029B55C6-A101-4ED1-82B0-93D9A4F19D2D}"/>
                </a:ext>
              </a:extLst>
            </p:cNvPr>
            <p:cNvCxnSpPr/>
            <p:nvPr/>
          </p:nvCxnSpPr>
          <p:spPr>
            <a:xfrm>
              <a:off x="4419600" y="1566862"/>
              <a:ext cx="0" cy="3809998"/>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94" name="Egyenes összekötő 93">
              <a:extLst>
                <a:ext uri="{FF2B5EF4-FFF2-40B4-BE49-F238E27FC236}">
                  <a16:creationId xmlns:a16="http://schemas.microsoft.com/office/drawing/2014/main" id="{A44AF71C-2AEF-48FC-AE7A-4E04420C10D0}"/>
                </a:ext>
              </a:extLst>
            </p:cNvPr>
            <p:cNvCxnSpPr/>
            <p:nvPr/>
          </p:nvCxnSpPr>
          <p:spPr>
            <a:xfrm>
              <a:off x="4800600" y="1566862"/>
              <a:ext cx="0" cy="3809998"/>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95" name="Egyenes összekötő 94">
              <a:extLst>
                <a:ext uri="{FF2B5EF4-FFF2-40B4-BE49-F238E27FC236}">
                  <a16:creationId xmlns:a16="http://schemas.microsoft.com/office/drawing/2014/main" id="{657E18E4-21A4-4BA0-8A56-89F9E768DB2E}"/>
                </a:ext>
              </a:extLst>
            </p:cNvPr>
            <p:cNvCxnSpPr/>
            <p:nvPr/>
          </p:nvCxnSpPr>
          <p:spPr>
            <a:xfrm>
              <a:off x="5181600" y="1566862"/>
              <a:ext cx="0" cy="3809998"/>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96" name="Egyenes összekötő 95">
              <a:extLst>
                <a:ext uri="{FF2B5EF4-FFF2-40B4-BE49-F238E27FC236}">
                  <a16:creationId xmlns:a16="http://schemas.microsoft.com/office/drawing/2014/main" id="{71B1CA4C-DFF2-4679-B140-C9CC5F527ECC}"/>
                </a:ext>
              </a:extLst>
            </p:cNvPr>
            <p:cNvCxnSpPr/>
            <p:nvPr/>
          </p:nvCxnSpPr>
          <p:spPr>
            <a:xfrm>
              <a:off x="5562600" y="1566862"/>
              <a:ext cx="0" cy="3809998"/>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97" name="Egyenes összekötő 96">
              <a:extLst>
                <a:ext uri="{FF2B5EF4-FFF2-40B4-BE49-F238E27FC236}">
                  <a16:creationId xmlns:a16="http://schemas.microsoft.com/office/drawing/2014/main" id="{7A03AAD7-6E9C-423B-AD9D-5225648A8D8F}"/>
                </a:ext>
              </a:extLst>
            </p:cNvPr>
            <p:cNvCxnSpPr/>
            <p:nvPr/>
          </p:nvCxnSpPr>
          <p:spPr>
            <a:xfrm>
              <a:off x="5943600" y="1566862"/>
              <a:ext cx="0" cy="3809998"/>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98" name="Egyenes összekötő 97">
              <a:extLst>
                <a:ext uri="{FF2B5EF4-FFF2-40B4-BE49-F238E27FC236}">
                  <a16:creationId xmlns:a16="http://schemas.microsoft.com/office/drawing/2014/main" id="{2EAFE3DB-13F9-40B6-B1C1-AB299A212232}"/>
                </a:ext>
              </a:extLst>
            </p:cNvPr>
            <p:cNvCxnSpPr/>
            <p:nvPr/>
          </p:nvCxnSpPr>
          <p:spPr>
            <a:xfrm>
              <a:off x="6324600" y="1566862"/>
              <a:ext cx="0" cy="3809998"/>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99" name="Egyenes összekötő 98">
              <a:extLst>
                <a:ext uri="{FF2B5EF4-FFF2-40B4-BE49-F238E27FC236}">
                  <a16:creationId xmlns:a16="http://schemas.microsoft.com/office/drawing/2014/main" id="{B1DD5846-BA52-4D9E-AA8C-E712BE8D50C8}"/>
                </a:ext>
              </a:extLst>
            </p:cNvPr>
            <p:cNvCxnSpPr/>
            <p:nvPr/>
          </p:nvCxnSpPr>
          <p:spPr>
            <a:xfrm rot="5400000">
              <a:off x="4419598" y="-338136"/>
              <a:ext cx="0" cy="3809997"/>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0" name="Egyenes összekötő 99">
              <a:extLst>
                <a:ext uri="{FF2B5EF4-FFF2-40B4-BE49-F238E27FC236}">
                  <a16:creationId xmlns:a16="http://schemas.microsoft.com/office/drawing/2014/main" id="{126970FC-C34A-48F9-83EA-B82AB3301B9E}"/>
                </a:ext>
              </a:extLst>
            </p:cNvPr>
            <p:cNvCxnSpPr/>
            <p:nvPr/>
          </p:nvCxnSpPr>
          <p:spPr>
            <a:xfrm rot="5400000">
              <a:off x="4419598" y="42864"/>
              <a:ext cx="0" cy="3809997"/>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1" name="Egyenes összekötő 100">
              <a:extLst>
                <a:ext uri="{FF2B5EF4-FFF2-40B4-BE49-F238E27FC236}">
                  <a16:creationId xmlns:a16="http://schemas.microsoft.com/office/drawing/2014/main" id="{4E11F40C-BF39-48A9-8E70-101DD6329938}"/>
                </a:ext>
              </a:extLst>
            </p:cNvPr>
            <p:cNvCxnSpPr/>
            <p:nvPr/>
          </p:nvCxnSpPr>
          <p:spPr>
            <a:xfrm rot="5400000">
              <a:off x="4419598" y="423864"/>
              <a:ext cx="0" cy="3809997"/>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2" name="Egyenes összekötő 101">
              <a:extLst>
                <a:ext uri="{FF2B5EF4-FFF2-40B4-BE49-F238E27FC236}">
                  <a16:creationId xmlns:a16="http://schemas.microsoft.com/office/drawing/2014/main" id="{1C56504D-B531-4D70-B7D7-C7421C75ABD8}"/>
                </a:ext>
              </a:extLst>
            </p:cNvPr>
            <p:cNvCxnSpPr/>
            <p:nvPr/>
          </p:nvCxnSpPr>
          <p:spPr>
            <a:xfrm rot="5400000">
              <a:off x="4419598" y="804864"/>
              <a:ext cx="0" cy="3809997"/>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3" name="Egyenes összekötő 102">
              <a:extLst>
                <a:ext uri="{FF2B5EF4-FFF2-40B4-BE49-F238E27FC236}">
                  <a16:creationId xmlns:a16="http://schemas.microsoft.com/office/drawing/2014/main" id="{2B9812CE-305D-4B1E-9949-6227300ECF0C}"/>
                </a:ext>
              </a:extLst>
            </p:cNvPr>
            <p:cNvCxnSpPr/>
            <p:nvPr/>
          </p:nvCxnSpPr>
          <p:spPr>
            <a:xfrm rot="5400000">
              <a:off x="4419598" y="1185864"/>
              <a:ext cx="0" cy="3809997"/>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4" name="Egyenes összekötő 103">
              <a:extLst>
                <a:ext uri="{FF2B5EF4-FFF2-40B4-BE49-F238E27FC236}">
                  <a16:creationId xmlns:a16="http://schemas.microsoft.com/office/drawing/2014/main" id="{885C97CA-C940-4A78-B7D0-B818C5F001B8}"/>
                </a:ext>
              </a:extLst>
            </p:cNvPr>
            <p:cNvCxnSpPr/>
            <p:nvPr/>
          </p:nvCxnSpPr>
          <p:spPr>
            <a:xfrm rot="5400000">
              <a:off x="4419598" y="1566864"/>
              <a:ext cx="0" cy="3809997"/>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5" name="Egyenes összekötő 104">
              <a:extLst>
                <a:ext uri="{FF2B5EF4-FFF2-40B4-BE49-F238E27FC236}">
                  <a16:creationId xmlns:a16="http://schemas.microsoft.com/office/drawing/2014/main" id="{ADCA6B46-0180-42D4-83FC-91D23A4BDC90}"/>
                </a:ext>
              </a:extLst>
            </p:cNvPr>
            <p:cNvCxnSpPr/>
            <p:nvPr/>
          </p:nvCxnSpPr>
          <p:spPr>
            <a:xfrm rot="5400000">
              <a:off x="4419598" y="1947864"/>
              <a:ext cx="0" cy="3809997"/>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6" name="Egyenes összekötő 105">
              <a:extLst>
                <a:ext uri="{FF2B5EF4-FFF2-40B4-BE49-F238E27FC236}">
                  <a16:creationId xmlns:a16="http://schemas.microsoft.com/office/drawing/2014/main" id="{33D60C92-0CDD-4013-AD1F-B86A31EC6D97}"/>
                </a:ext>
              </a:extLst>
            </p:cNvPr>
            <p:cNvCxnSpPr/>
            <p:nvPr/>
          </p:nvCxnSpPr>
          <p:spPr>
            <a:xfrm rot="5400000">
              <a:off x="4419598" y="2328864"/>
              <a:ext cx="0" cy="3809997"/>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7" name="Egyenes összekötő 106">
              <a:extLst>
                <a:ext uri="{FF2B5EF4-FFF2-40B4-BE49-F238E27FC236}">
                  <a16:creationId xmlns:a16="http://schemas.microsoft.com/office/drawing/2014/main" id="{135FEE4F-EAAB-4D51-A1C5-5817482F60B2}"/>
                </a:ext>
              </a:extLst>
            </p:cNvPr>
            <p:cNvCxnSpPr/>
            <p:nvPr/>
          </p:nvCxnSpPr>
          <p:spPr>
            <a:xfrm rot="5400000">
              <a:off x="4419598" y="2709864"/>
              <a:ext cx="0" cy="3809997"/>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8" name="Egyenes összekötő 107">
              <a:extLst>
                <a:ext uri="{FF2B5EF4-FFF2-40B4-BE49-F238E27FC236}">
                  <a16:creationId xmlns:a16="http://schemas.microsoft.com/office/drawing/2014/main" id="{014D892D-5497-40B1-9C03-40900E9AFF6F}"/>
                </a:ext>
              </a:extLst>
            </p:cNvPr>
            <p:cNvCxnSpPr/>
            <p:nvPr/>
          </p:nvCxnSpPr>
          <p:spPr>
            <a:xfrm rot="5400000">
              <a:off x="4419598" y="3090864"/>
              <a:ext cx="0" cy="3809997"/>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9" name="Egyenes összekötő 108">
              <a:extLst>
                <a:ext uri="{FF2B5EF4-FFF2-40B4-BE49-F238E27FC236}">
                  <a16:creationId xmlns:a16="http://schemas.microsoft.com/office/drawing/2014/main" id="{ACA80F2A-2EA1-48B5-95FE-DDC9E7A9A111}"/>
                </a:ext>
              </a:extLst>
            </p:cNvPr>
            <p:cNvCxnSpPr/>
            <p:nvPr/>
          </p:nvCxnSpPr>
          <p:spPr>
            <a:xfrm rot="5400000">
              <a:off x="4419598" y="3471864"/>
              <a:ext cx="0" cy="3809997"/>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36" name="Csoport 35">
            <a:extLst>
              <a:ext uri="{FF2B5EF4-FFF2-40B4-BE49-F238E27FC236}">
                <a16:creationId xmlns:a16="http://schemas.microsoft.com/office/drawing/2014/main" id="{6E0FDE0C-41D3-4C98-AD25-4AE80A396C45}"/>
              </a:ext>
            </a:extLst>
          </p:cNvPr>
          <p:cNvGrpSpPr/>
          <p:nvPr userDrawn="1"/>
        </p:nvGrpSpPr>
        <p:grpSpPr>
          <a:xfrm rot="4830719">
            <a:off x="6234150" y="1387380"/>
            <a:ext cx="4776768" cy="4776768"/>
            <a:chOff x="2514599" y="1566862"/>
            <a:chExt cx="3810001" cy="3810001"/>
          </a:xfrm>
          <a:effectLst/>
          <a:scene3d>
            <a:camera prst="perspectiveHeroicExtremeLeftFacing">
              <a:rot lat="3600000" lon="8400000" rev="21425485"/>
            </a:camera>
            <a:lightRig rig="threePt" dir="t"/>
          </a:scene3d>
        </p:grpSpPr>
        <p:cxnSp>
          <p:nvCxnSpPr>
            <p:cNvPr id="37" name="Egyenes összekötő 36">
              <a:extLst>
                <a:ext uri="{FF2B5EF4-FFF2-40B4-BE49-F238E27FC236}">
                  <a16:creationId xmlns:a16="http://schemas.microsoft.com/office/drawing/2014/main" id="{D9CFF04F-0D8B-45D8-9B05-AD26DEC36FCC}"/>
                </a:ext>
              </a:extLst>
            </p:cNvPr>
            <p:cNvCxnSpPr/>
            <p:nvPr/>
          </p:nvCxnSpPr>
          <p:spPr>
            <a:xfrm>
              <a:off x="2514600" y="1566862"/>
              <a:ext cx="0" cy="3809998"/>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38" name="Egyenes összekötő 37">
              <a:extLst>
                <a:ext uri="{FF2B5EF4-FFF2-40B4-BE49-F238E27FC236}">
                  <a16:creationId xmlns:a16="http://schemas.microsoft.com/office/drawing/2014/main" id="{6315BA41-326B-42D4-A1D8-05F4608975CF}"/>
                </a:ext>
              </a:extLst>
            </p:cNvPr>
            <p:cNvCxnSpPr/>
            <p:nvPr/>
          </p:nvCxnSpPr>
          <p:spPr>
            <a:xfrm>
              <a:off x="2895600" y="1566862"/>
              <a:ext cx="0" cy="3809998"/>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39" name="Egyenes összekötő 38">
              <a:extLst>
                <a:ext uri="{FF2B5EF4-FFF2-40B4-BE49-F238E27FC236}">
                  <a16:creationId xmlns:a16="http://schemas.microsoft.com/office/drawing/2014/main" id="{11B81AE0-0B3E-4B97-94DD-360E3A6C9CFA}"/>
                </a:ext>
              </a:extLst>
            </p:cNvPr>
            <p:cNvCxnSpPr/>
            <p:nvPr/>
          </p:nvCxnSpPr>
          <p:spPr>
            <a:xfrm>
              <a:off x="3276600" y="1566862"/>
              <a:ext cx="0" cy="3809998"/>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41" name="Egyenes összekötő 40">
              <a:extLst>
                <a:ext uri="{FF2B5EF4-FFF2-40B4-BE49-F238E27FC236}">
                  <a16:creationId xmlns:a16="http://schemas.microsoft.com/office/drawing/2014/main" id="{04830BA5-AF14-4971-A1B3-D9F9AC506F5C}"/>
                </a:ext>
              </a:extLst>
            </p:cNvPr>
            <p:cNvCxnSpPr/>
            <p:nvPr/>
          </p:nvCxnSpPr>
          <p:spPr>
            <a:xfrm>
              <a:off x="3657600" y="1566862"/>
              <a:ext cx="0" cy="3809998"/>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69" name="Egyenes összekötő 68">
              <a:extLst>
                <a:ext uri="{FF2B5EF4-FFF2-40B4-BE49-F238E27FC236}">
                  <a16:creationId xmlns:a16="http://schemas.microsoft.com/office/drawing/2014/main" id="{D2D32018-5E3A-423F-965D-5CAC37E87FB8}"/>
                </a:ext>
              </a:extLst>
            </p:cNvPr>
            <p:cNvCxnSpPr/>
            <p:nvPr/>
          </p:nvCxnSpPr>
          <p:spPr>
            <a:xfrm>
              <a:off x="4038600" y="1566862"/>
              <a:ext cx="0" cy="3809998"/>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70" name="Egyenes összekötő 69">
              <a:extLst>
                <a:ext uri="{FF2B5EF4-FFF2-40B4-BE49-F238E27FC236}">
                  <a16:creationId xmlns:a16="http://schemas.microsoft.com/office/drawing/2014/main" id="{55C2D65A-2276-4A8E-8938-C9902AEBFDF3}"/>
                </a:ext>
              </a:extLst>
            </p:cNvPr>
            <p:cNvCxnSpPr/>
            <p:nvPr/>
          </p:nvCxnSpPr>
          <p:spPr>
            <a:xfrm>
              <a:off x="4419600" y="1566862"/>
              <a:ext cx="0" cy="3809998"/>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71" name="Egyenes összekötő 70">
              <a:extLst>
                <a:ext uri="{FF2B5EF4-FFF2-40B4-BE49-F238E27FC236}">
                  <a16:creationId xmlns:a16="http://schemas.microsoft.com/office/drawing/2014/main" id="{AC5894B0-BA94-472F-9DE6-66719F59E06A}"/>
                </a:ext>
              </a:extLst>
            </p:cNvPr>
            <p:cNvCxnSpPr/>
            <p:nvPr/>
          </p:nvCxnSpPr>
          <p:spPr>
            <a:xfrm>
              <a:off x="4800600" y="1566862"/>
              <a:ext cx="0" cy="3809998"/>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72" name="Egyenes összekötő 71">
              <a:extLst>
                <a:ext uri="{FF2B5EF4-FFF2-40B4-BE49-F238E27FC236}">
                  <a16:creationId xmlns:a16="http://schemas.microsoft.com/office/drawing/2014/main" id="{CD333D5E-763D-41D0-9EB6-04AEB55E5870}"/>
                </a:ext>
              </a:extLst>
            </p:cNvPr>
            <p:cNvCxnSpPr/>
            <p:nvPr/>
          </p:nvCxnSpPr>
          <p:spPr>
            <a:xfrm>
              <a:off x="5181600" y="1566862"/>
              <a:ext cx="0" cy="3809998"/>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73" name="Egyenes összekötő 72">
              <a:extLst>
                <a:ext uri="{FF2B5EF4-FFF2-40B4-BE49-F238E27FC236}">
                  <a16:creationId xmlns:a16="http://schemas.microsoft.com/office/drawing/2014/main" id="{058C2B7D-73D8-4AE7-92FE-56BD7B989078}"/>
                </a:ext>
              </a:extLst>
            </p:cNvPr>
            <p:cNvCxnSpPr/>
            <p:nvPr/>
          </p:nvCxnSpPr>
          <p:spPr>
            <a:xfrm>
              <a:off x="5562600" y="1566862"/>
              <a:ext cx="0" cy="3809998"/>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74" name="Egyenes összekötő 73">
              <a:extLst>
                <a:ext uri="{FF2B5EF4-FFF2-40B4-BE49-F238E27FC236}">
                  <a16:creationId xmlns:a16="http://schemas.microsoft.com/office/drawing/2014/main" id="{E2CB4F42-BF09-4A04-9B2C-4C0D7C397A49}"/>
                </a:ext>
              </a:extLst>
            </p:cNvPr>
            <p:cNvCxnSpPr/>
            <p:nvPr/>
          </p:nvCxnSpPr>
          <p:spPr>
            <a:xfrm>
              <a:off x="5943600" y="1566862"/>
              <a:ext cx="0" cy="3809998"/>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75" name="Egyenes összekötő 74">
              <a:extLst>
                <a:ext uri="{FF2B5EF4-FFF2-40B4-BE49-F238E27FC236}">
                  <a16:creationId xmlns:a16="http://schemas.microsoft.com/office/drawing/2014/main" id="{6A738B72-F45F-45E1-8786-3677E5DE0E13}"/>
                </a:ext>
              </a:extLst>
            </p:cNvPr>
            <p:cNvCxnSpPr/>
            <p:nvPr/>
          </p:nvCxnSpPr>
          <p:spPr>
            <a:xfrm>
              <a:off x="6324600" y="1566862"/>
              <a:ext cx="0" cy="3809998"/>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76" name="Egyenes összekötő 75">
              <a:extLst>
                <a:ext uri="{FF2B5EF4-FFF2-40B4-BE49-F238E27FC236}">
                  <a16:creationId xmlns:a16="http://schemas.microsoft.com/office/drawing/2014/main" id="{ACC49675-3B9B-43DA-BC6D-31D6DDC252FA}"/>
                </a:ext>
              </a:extLst>
            </p:cNvPr>
            <p:cNvCxnSpPr/>
            <p:nvPr/>
          </p:nvCxnSpPr>
          <p:spPr>
            <a:xfrm rot="5400000">
              <a:off x="4419598" y="-338136"/>
              <a:ext cx="0" cy="3809997"/>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77" name="Egyenes összekötő 76">
              <a:extLst>
                <a:ext uri="{FF2B5EF4-FFF2-40B4-BE49-F238E27FC236}">
                  <a16:creationId xmlns:a16="http://schemas.microsoft.com/office/drawing/2014/main" id="{918218CA-9F67-4796-829A-CA3F8B182298}"/>
                </a:ext>
              </a:extLst>
            </p:cNvPr>
            <p:cNvCxnSpPr/>
            <p:nvPr/>
          </p:nvCxnSpPr>
          <p:spPr>
            <a:xfrm rot="5400000">
              <a:off x="4419598" y="42864"/>
              <a:ext cx="0" cy="3809997"/>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78" name="Egyenes összekötő 77">
              <a:extLst>
                <a:ext uri="{FF2B5EF4-FFF2-40B4-BE49-F238E27FC236}">
                  <a16:creationId xmlns:a16="http://schemas.microsoft.com/office/drawing/2014/main" id="{123386D0-309D-4E98-A831-2F6662E2D93B}"/>
                </a:ext>
              </a:extLst>
            </p:cNvPr>
            <p:cNvCxnSpPr/>
            <p:nvPr/>
          </p:nvCxnSpPr>
          <p:spPr>
            <a:xfrm rot="5400000">
              <a:off x="4419598" y="423864"/>
              <a:ext cx="0" cy="3809997"/>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79" name="Egyenes összekötő 78">
              <a:extLst>
                <a:ext uri="{FF2B5EF4-FFF2-40B4-BE49-F238E27FC236}">
                  <a16:creationId xmlns:a16="http://schemas.microsoft.com/office/drawing/2014/main" id="{C93684FC-99F2-49BD-9E9E-D05016FC2F27}"/>
                </a:ext>
              </a:extLst>
            </p:cNvPr>
            <p:cNvCxnSpPr/>
            <p:nvPr/>
          </p:nvCxnSpPr>
          <p:spPr>
            <a:xfrm rot="5400000">
              <a:off x="4419598" y="804864"/>
              <a:ext cx="0" cy="3809997"/>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80" name="Egyenes összekötő 79">
              <a:extLst>
                <a:ext uri="{FF2B5EF4-FFF2-40B4-BE49-F238E27FC236}">
                  <a16:creationId xmlns:a16="http://schemas.microsoft.com/office/drawing/2014/main" id="{C4A0A0CC-9933-4960-8F04-F325B76CEA59}"/>
                </a:ext>
              </a:extLst>
            </p:cNvPr>
            <p:cNvCxnSpPr/>
            <p:nvPr/>
          </p:nvCxnSpPr>
          <p:spPr>
            <a:xfrm rot="5400000">
              <a:off x="4419598" y="1185864"/>
              <a:ext cx="0" cy="3809997"/>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81" name="Egyenes összekötő 80">
              <a:extLst>
                <a:ext uri="{FF2B5EF4-FFF2-40B4-BE49-F238E27FC236}">
                  <a16:creationId xmlns:a16="http://schemas.microsoft.com/office/drawing/2014/main" id="{DBEEC793-4555-4EAC-B53D-FD4916374A99}"/>
                </a:ext>
              </a:extLst>
            </p:cNvPr>
            <p:cNvCxnSpPr/>
            <p:nvPr/>
          </p:nvCxnSpPr>
          <p:spPr>
            <a:xfrm rot="5400000">
              <a:off x="4419598" y="1566864"/>
              <a:ext cx="0" cy="3809997"/>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82" name="Egyenes összekötő 81">
              <a:extLst>
                <a:ext uri="{FF2B5EF4-FFF2-40B4-BE49-F238E27FC236}">
                  <a16:creationId xmlns:a16="http://schemas.microsoft.com/office/drawing/2014/main" id="{C5D6FE50-17F4-4669-BF3C-D1919C73813F}"/>
                </a:ext>
              </a:extLst>
            </p:cNvPr>
            <p:cNvCxnSpPr/>
            <p:nvPr/>
          </p:nvCxnSpPr>
          <p:spPr>
            <a:xfrm rot="5400000">
              <a:off x="4419598" y="1947864"/>
              <a:ext cx="0" cy="3809997"/>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83" name="Egyenes összekötő 82">
              <a:extLst>
                <a:ext uri="{FF2B5EF4-FFF2-40B4-BE49-F238E27FC236}">
                  <a16:creationId xmlns:a16="http://schemas.microsoft.com/office/drawing/2014/main" id="{C5EFC99B-1126-48DC-AF65-1EE6748D497C}"/>
                </a:ext>
              </a:extLst>
            </p:cNvPr>
            <p:cNvCxnSpPr/>
            <p:nvPr/>
          </p:nvCxnSpPr>
          <p:spPr>
            <a:xfrm rot="5400000">
              <a:off x="4419598" y="2328864"/>
              <a:ext cx="0" cy="3809997"/>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84" name="Egyenes összekötő 83">
              <a:extLst>
                <a:ext uri="{FF2B5EF4-FFF2-40B4-BE49-F238E27FC236}">
                  <a16:creationId xmlns:a16="http://schemas.microsoft.com/office/drawing/2014/main" id="{8024C302-8061-4BCA-9674-3806C60BA83D}"/>
                </a:ext>
              </a:extLst>
            </p:cNvPr>
            <p:cNvCxnSpPr/>
            <p:nvPr/>
          </p:nvCxnSpPr>
          <p:spPr>
            <a:xfrm rot="5400000">
              <a:off x="4419598" y="2709864"/>
              <a:ext cx="0" cy="3809997"/>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85" name="Egyenes összekötő 84">
              <a:extLst>
                <a:ext uri="{FF2B5EF4-FFF2-40B4-BE49-F238E27FC236}">
                  <a16:creationId xmlns:a16="http://schemas.microsoft.com/office/drawing/2014/main" id="{72162FDB-F5E2-4368-884C-26EB84F6C014}"/>
                </a:ext>
              </a:extLst>
            </p:cNvPr>
            <p:cNvCxnSpPr/>
            <p:nvPr/>
          </p:nvCxnSpPr>
          <p:spPr>
            <a:xfrm rot="5400000">
              <a:off x="4419598" y="3090864"/>
              <a:ext cx="0" cy="3809997"/>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86" name="Egyenes összekötő 85">
              <a:extLst>
                <a:ext uri="{FF2B5EF4-FFF2-40B4-BE49-F238E27FC236}">
                  <a16:creationId xmlns:a16="http://schemas.microsoft.com/office/drawing/2014/main" id="{EFC0AE33-1FED-49D7-A92C-F53F0BBCAEAA}"/>
                </a:ext>
              </a:extLst>
            </p:cNvPr>
            <p:cNvCxnSpPr/>
            <p:nvPr/>
          </p:nvCxnSpPr>
          <p:spPr>
            <a:xfrm rot="5400000">
              <a:off x="4419598" y="3471864"/>
              <a:ext cx="0" cy="3809997"/>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grpSp>
      <p:sp>
        <p:nvSpPr>
          <p:cNvPr id="68" name="Szabadkézi sokszög: Alakzat 67">
            <a:extLst>
              <a:ext uri="{FF2B5EF4-FFF2-40B4-BE49-F238E27FC236}">
                <a16:creationId xmlns:a16="http://schemas.microsoft.com/office/drawing/2014/main" id="{2836D779-B379-4EF2-899C-33A74B679EEF}"/>
              </a:ext>
            </a:extLst>
          </p:cNvPr>
          <p:cNvSpPr/>
          <p:nvPr userDrawn="1"/>
        </p:nvSpPr>
        <p:spPr>
          <a:xfrm>
            <a:off x="0" y="1"/>
            <a:ext cx="12192000" cy="6857999"/>
          </a:xfrm>
          <a:custGeom>
            <a:avLst/>
            <a:gdLst>
              <a:gd name="connsiteX0" fmla="*/ 108001 w 12192000"/>
              <a:gd name="connsiteY0" fmla="*/ 108000 h 6857999"/>
              <a:gd name="connsiteX1" fmla="*/ 108001 w 12192000"/>
              <a:gd name="connsiteY1" fmla="*/ 6749999 h 6857999"/>
              <a:gd name="connsiteX2" fmla="*/ 12084000 w 12192000"/>
              <a:gd name="connsiteY2" fmla="*/ 6749999 h 6857999"/>
              <a:gd name="connsiteX3" fmla="*/ 12084000 w 12192000"/>
              <a:gd name="connsiteY3" fmla="*/ 108000 h 6857999"/>
              <a:gd name="connsiteX4" fmla="*/ 0 w 12192000"/>
              <a:gd name="connsiteY4" fmla="*/ 0 h 6857999"/>
              <a:gd name="connsiteX5" fmla="*/ 1 w 12192000"/>
              <a:gd name="connsiteY5" fmla="*/ 0 h 6857999"/>
              <a:gd name="connsiteX6" fmla="*/ 12192000 w 12192000"/>
              <a:gd name="connsiteY6" fmla="*/ 0 h 6857999"/>
              <a:gd name="connsiteX7" fmla="*/ 12192000 w 12192000"/>
              <a:gd name="connsiteY7" fmla="*/ 6857999 h 6857999"/>
              <a:gd name="connsiteX8" fmla="*/ 1 w 12192000"/>
              <a:gd name="connsiteY8" fmla="*/ 6857999 h 6857999"/>
              <a:gd name="connsiteX9" fmla="*/ 0 w 12192000"/>
              <a:gd name="connsiteY9"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0" h="6857999">
                <a:moveTo>
                  <a:pt x="108001" y="108000"/>
                </a:moveTo>
                <a:lnTo>
                  <a:pt x="108001" y="6749999"/>
                </a:lnTo>
                <a:lnTo>
                  <a:pt x="12084000" y="6749999"/>
                </a:lnTo>
                <a:lnTo>
                  <a:pt x="12084000" y="108000"/>
                </a:lnTo>
                <a:close/>
                <a:moveTo>
                  <a:pt x="0" y="0"/>
                </a:moveTo>
                <a:lnTo>
                  <a:pt x="1" y="0"/>
                </a:lnTo>
                <a:lnTo>
                  <a:pt x="12192000" y="0"/>
                </a:lnTo>
                <a:lnTo>
                  <a:pt x="12192000" y="6857999"/>
                </a:lnTo>
                <a:lnTo>
                  <a:pt x="1" y="6857999"/>
                </a:lnTo>
                <a:lnTo>
                  <a:pt x="0" y="685799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2" name="Cím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037617" y="2321292"/>
            <a:ext cx="4680000" cy="2215415"/>
          </a:xfrm>
          <a:noFill/>
        </p:spPr>
        <p:txBody>
          <a:bodyPr wrap="square" rtlCol="0">
            <a:spAutoFit/>
            <a:scene3d>
              <a:camera prst="perspectiveContrastingLeftFacing" fov="6300000">
                <a:rot lat="20400000" lon="1200000" rev="0"/>
              </a:camera>
              <a:lightRig rig="freezing" dir="t">
                <a:rot lat="0" lon="0" rev="600000"/>
              </a:lightRig>
            </a:scene3d>
            <a:sp3d extrusionH="196850" contourW="25400" prstMaterial="clear">
              <a:bevelT w="44450" h="38100" prst="relaxedInset"/>
              <a:bevelB w="82550" h="38100" prst="coolSlant"/>
              <a:contourClr>
                <a:schemeClr val="accent1">
                  <a:lumMod val="20000"/>
                  <a:lumOff val="80000"/>
                </a:schemeClr>
              </a:contourClr>
            </a:sp3d>
          </a:bodyPr>
          <a:lstStyle>
            <a:lvl1pPr>
              <a:defRPr lang="en-ZA" sz="7000" b="1" spc="-600" dirty="0">
                <a:gradFill>
                  <a:gsLst>
                    <a:gs pos="0">
                      <a:srgbClr val="C5ECF1"/>
                    </a:gs>
                    <a:gs pos="48000">
                      <a:srgbClr val="6FC0EF"/>
                    </a:gs>
                    <a:gs pos="48000">
                      <a:srgbClr val="235FA8"/>
                    </a:gs>
                    <a:gs pos="98230">
                      <a:schemeClr val="bg1"/>
                    </a:gs>
                    <a:gs pos="79000">
                      <a:srgbClr val="FDFCFC"/>
                    </a:gs>
                  </a:gsLst>
                  <a:lin ang="5400000" scaled="1"/>
                </a:gradFill>
                <a:effectLst>
                  <a:glow rad="152400">
                    <a:srgbClr val="7030A0">
                      <a:alpha val="40000"/>
                    </a:srgbClr>
                  </a:glow>
                  <a:outerShdw blurRad="25400" dist="25400" dir="2400000" algn="tl" rotWithShape="0">
                    <a:srgbClr val="FF0066"/>
                  </a:outerShdw>
                </a:effectLst>
                <a:latin typeface="Century Gothic" panose="020B0502020202020204" pitchFamily="34" charset="0"/>
                <a:ea typeface="Tahoma" panose="020B0604030504040204" pitchFamily="34" charset="0"/>
                <a:cs typeface="Arial" panose="020B0604020202020204" pitchFamily="34" charset="0"/>
              </a:defRPr>
            </a:lvl1pPr>
          </a:lstStyle>
          <a:p>
            <a:pPr marL="0" lvl="0" rtl="0">
              <a:lnSpc>
                <a:spcPts val="9000"/>
              </a:lnSpc>
            </a:pPr>
            <a:r>
              <a:rPr lang="hu-HU" noProof="0" dirty="0"/>
              <a:t>A RETRÓ CÍM SZERKESZTÉSE</a:t>
            </a:r>
          </a:p>
        </p:txBody>
      </p:sp>
      <p:sp>
        <p:nvSpPr>
          <p:cNvPr id="3" name="Alcím 2">
            <a:extLst>
              <a:ext uri="{FF2B5EF4-FFF2-40B4-BE49-F238E27FC236}">
                <a16:creationId xmlns:a16="http://schemas.microsoft.com/office/drawing/2014/main" id="{C9980B88-3F4A-4688-9ED0-17EF37E62D93}"/>
              </a:ext>
            </a:extLst>
          </p:cNvPr>
          <p:cNvSpPr>
            <a:spLocks noGrp="1"/>
          </p:cNvSpPr>
          <p:nvPr>
            <p:ph type="subTitle" idx="1"/>
          </p:nvPr>
        </p:nvSpPr>
        <p:spPr>
          <a:xfrm>
            <a:off x="7035922" y="5154839"/>
            <a:ext cx="4736077" cy="787411"/>
          </a:xfrm>
          <a:solidFill>
            <a:schemeClr val="tx1"/>
          </a:solidFill>
        </p:spPr>
        <p:txBody>
          <a:bodyPr vert="horz" lIns="180000" tIns="72000" rIns="180000" bIns="72000" rtlCol="0" anchor="ctr">
            <a:noAutofit/>
          </a:bodyPr>
          <a:lstStyle>
            <a:lvl1pPr marL="0" indent="0" algn="ctr">
              <a:buNone/>
              <a:defRPr lang="en-ZA" sz="1600" dirty="0">
                <a:solidFill>
                  <a:schemeClr val="bg1"/>
                </a:solidFill>
                <a:latin typeface="Courier New" panose="02070309020205020404" pitchFamily="49" charset="0"/>
                <a:cs typeface="Courier New" panose="02070309020205020404" pitchFamily="49" charset="0"/>
              </a:defRPr>
            </a:lvl1pPr>
          </a:lstStyle>
          <a:p>
            <a:pPr marL="266700" lvl="0" indent="-266700" algn="ctr" rtl="0"/>
            <a:r>
              <a:rPr lang="hu-HU" noProof="0"/>
              <a:t>Kattintson ide az alcím mintájának szerkesztéséhez</a:t>
            </a:r>
            <a:endParaRPr lang="hu-HU" noProof="0" dirty="0"/>
          </a:p>
        </p:txBody>
      </p:sp>
      <p:sp>
        <p:nvSpPr>
          <p:cNvPr id="43" name="Egyenlő szárú háromszög 42">
            <a:extLst>
              <a:ext uri="{FF2B5EF4-FFF2-40B4-BE49-F238E27FC236}">
                <a16:creationId xmlns:a16="http://schemas.microsoft.com/office/drawing/2014/main" id="{A3FE7ACA-32BB-4E3D-B271-8F185C3CD0EE}"/>
              </a:ext>
            </a:extLst>
          </p:cNvPr>
          <p:cNvSpPr/>
          <p:nvPr userDrawn="1"/>
        </p:nvSpPr>
        <p:spPr>
          <a:xfrm rot="17100000">
            <a:off x="8226706" y="708102"/>
            <a:ext cx="1689239" cy="1147676"/>
          </a:xfrm>
          <a:prstGeom prst="triangle">
            <a:avLst/>
          </a:prstGeom>
          <a:gradFill>
            <a:gsLst>
              <a:gs pos="0">
                <a:schemeClr val="accent2"/>
              </a:gs>
              <a:gs pos="100000">
                <a:schemeClr val="accent4"/>
              </a:gs>
            </a:gsLst>
            <a:lin ang="5400000" scaled="1"/>
          </a:gradFill>
          <a:ln>
            <a:noFill/>
          </a:ln>
          <a:effectLst>
            <a:glow rad="139700">
              <a:schemeClr val="accent4">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44" name="Egyenlő szárú háromszög 43">
            <a:extLst>
              <a:ext uri="{FF2B5EF4-FFF2-40B4-BE49-F238E27FC236}">
                <a16:creationId xmlns:a16="http://schemas.microsoft.com/office/drawing/2014/main" id="{22823DFC-317B-4932-ABC6-21D5B262D756}"/>
              </a:ext>
            </a:extLst>
          </p:cNvPr>
          <p:cNvSpPr/>
          <p:nvPr userDrawn="1"/>
        </p:nvSpPr>
        <p:spPr>
          <a:xfrm>
            <a:off x="8492289" y="1144167"/>
            <a:ext cx="545742" cy="370779"/>
          </a:xfrm>
          <a:prstGeom prst="triangle">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33" name="Szöveg helye 7">
            <a:extLst>
              <a:ext uri="{FF2B5EF4-FFF2-40B4-BE49-F238E27FC236}">
                <a16:creationId xmlns:a16="http://schemas.microsoft.com/office/drawing/2014/main" id="{EE282D98-25F1-41A2-8741-5498A0B37E58}"/>
              </a:ext>
            </a:extLst>
          </p:cNvPr>
          <p:cNvSpPr>
            <a:spLocks noGrp="1"/>
          </p:cNvSpPr>
          <p:nvPr>
            <p:ph type="body" sz="quarter" idx="12"/>
          </p:nvPr>
        </p:nvSpPr>
        <p:spPr>
          <a:xfrm>
            <a:off x="673100" y="677863"/>
            <a:ext cx="5027613" cy="5027612"/>
          </a:xfrm>
        </p:spPr>
        <p:txBody>
          <a:bodyPr rtlCol="0" anchor="b"/>
          <a:lstStyle>
            <a:lvl1pPr>
              <a:defRPr>
                <a:solidFill>
                  <a:schemeClr val="tx1">
                    <a:lumMod val="85000"/>
                    <a:lumOff val="15000"/>
                  </a:schemeClr>
                </a:solidFill>
              </a:defRPr>
            </a:lvl1pPr>
            <a:lvl2pPr>
              <a:defRPr>
                <a:solidFill>
                  <a:schemeClr val="tx1">
                    <a:lumMod val="85000"/>
                    <a:lumOff val="15000"/>
                  </a:schemeClr>
                </a:solidFill>
              </a:defRPr>
            </a:lvl2pPr>
            <a:lvl3pPr>
              <a:defRPr>
                <a:solidFill>
                  <a:schemeClr val="tx1">
                    <a:lumMod val="85000"/>
                    <a:lumOff val="15000"/>
                  </a:schemeClr>
                </a:solidFill>
              </a:defRPr>
            </a:lvl3pPr>
            <a:lvl4pPr>
              <a:defRPr>
                <a:solidFill>
                  <a:schemeClr val="tx1">
                    <a:lumMod val="85000"/>
                    <a:lumOff val="15000"/>
                  </a:schemeClr>
                </a:solidFill>
              </a:defRPr>
            </a:lvl4pPr>
            <a:lvl5pPr>
              <a:defRPr>
                <a:solidFill>
                  <a:schemeClr val="tx1">
                    <a:lumMod val="85000"/>
                    <a:lumOff val="15000"/>
                  </a:schemeClr>
                </a:solidFill>
              </a:defRPr>
            </a:lvl5pPr>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
        <p:nvSpPr>
          <p:cNvPr id="42" name="Egyenlő szárú háromszög 41">
            <a:extLst>
              <a:ext uri="{FF2B5EF4-FFF2-40B4-BE49-F238E27FC236}">
                <a16:creationId xmlns:a16="http://schemas.microsoft.com/office/drawing/2014/main" id="{F4E64290-5ADA-4894-8496-DE46331C2910}"/>
              </a:ext>
            </a:extLst>
          </p:cNvPr>
          <p:cNvSpPr/>
          <p:nvPr userDrawn="1"/>
        </p:nvSpPr>
        <p:spPr>
          <a:xfrm rot="10800000">
            <a:off x="9083730" y="1158583"/>
            <a:ext cx="740512" cy="503107"/>
          </a:xfrm>
          <a:prstGeom prst="triangle">
            <a:avLst/>
          </a:prstGeom>
          <a:gradFill>
            <a:gsLst>
              <a:gs pos="0">
                <a:schemeClr val="accent2"/>
              </a:gs>
              <a:gs pos="100000">
                <a:schemeClr val="accent3"/>
              </a:gs>
            </a:gsLst>
            <a:lin ang="5400000" scaled="1"/>
          </a:gradFill>
          <a:ln>
            <a:noFill/>
          </a:ln>
          <a:effectLst>
            <a:glow rad="139700">
              <a:schemeClr val="accent4">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56" name="Ötszög 55" descr="Díszítő ötszög">
            <a:extLst>
              <a:ext uri="{FF2B5EF4-FFF2-40B4-BE49-F238E27FC236}">
                <a16:creationId xmlns:a16="http://schemas.microsoft.com/office/drawing/2014/main" id="{D15BB2C0-BD5B-4059-B6DD-D4F308F67614}"/>
              </a:ext>
            </a:extLst>
          </p:cNvPr>
          <p:cNvSpPr/>
          <p:nvPr userDrawn="1"/>
        </p:nvSpPr>
        <p:spPr>
          <a:xfrm rot="9580640">
            <a:off x="6481222" y="2964189"/>
            <a:ext cx="757111" cy="721058"/>
          </a:xfrm>
          <a:prstGeom prst="pentagon">
            <a:avLst/>
          </a:prstGeom>
          <a:solidFill>
            <a:srgbClr val="9F759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57" name="Ötszög 56" descr="Díszítő ötszög">
            <a:extLst>
              <a:ext uri="{FF2B5EF4-FFF2-40B4-BE49-F238E27FC236}">
                <a16:creationId xmlns:a16="http://schemas.microsoft.com/office/drawing/2014/main" id="{5952E374-4F31-499D-AE65-70BE93A687B1}"/>
              </a:ext>
            </a:extLst>
          </p:cNvPr>
          <p:cNvSpPr/>
          <p:nvPr userDrawn="1"/>
        </p:nvSpPr>
        <p:spPr>
          <a:xfrm rot="2023435">
            <a:off x="6293127" y="2835173"/>
            <a:ext cx="406272" cy="386926"/>
          </a:xfrm>
          <a:prstGeom prst="pentagon">
            <a:avLst/>
          </a:prstGeom>
          <a:solidFill>
            <a:srgbClr val="9F759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58" name="Ötszög 57" descr="Díszítő ötszög">
            <a:extLst>
              <a:ext uri="{FF2B5EF4-FFF2-40B4-BE49-F238E27FC236}">
                <a16:creationId xmlns:a16="http://schemas.microsoft.com/office/drawing/2014/main" id="{0AD25D5C-1169-4033-9219-1AF667F17F0B}"/>
              </a:ext>
            </a:extLst>
          </p:cNvPr>
          <p:cNvSpPr/>
          <p:nvPr userDrawn="1"/>
        </p:nvSpPr>
        <p:spPr>
          <a:xfrm rot="5080640">
            <a:off x="4738201" y="1787439"/>
            <a:ext cx="688283" cy="655507"/>
          </a:xfrm>
          <a:prstGeom prst="pentagon">
            <a:avLst/>
          </a:prstGeom>
          <a:solidFill>
            <a:srgbClr val="FF928F">
              <a:alpha val="1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Tree>
    <p:extLst>
      <p:ext uri="{BB962C8B-B14F-4D97-AF65-F5344CB8AC3E}">
        <p14:creationId xmlns:p14="http://schemas.microsoft.com/office/powerpoint/2010/main" val="387422981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userDrawn="1">
  <p:cSld name="Köszönjü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6" name="Szabadkézi sokszög: Alakzat 45">
            <a:extLst>
              <a:ext uri="{FF2B5EF4-FFF2-40B4-BE49-F238E27FC236}">
                <a16:creationId xmlns:a16="http://schemas.microsoft.com/office/drawing/2014/main" id="{0A91D902-B83C-4440-B743-224DF1A5EFE4}"/>
              </a:ext>
            </a:extLst>
          </p:cNvPr>
          <p:cNvSpPr/>
          <p:nvPr userDrawn="1"/>
        </p:nvSpPr>
        <p:spPr>
          <a:xfrm>
            <a:off x="0" y="1"/>
            <a:ext cx="12192000" cy="6857999"/>
          </a:xfrm>
          <a:custGeom>
            <a:avLst/>
            <a:gdLst>
              <a:gd name="connsiteX0" fmla="*/ 108001 w 12192000"/>
              <a:gd name="connsiteY0" fmla="*/ 108000 h 6857999"/>
              <a:gd name="connsiteX1" fmla="*/ 108001 w 12192000"/>
              <a:gd name="connsiteY1" fmla="*/ 6749999 h 6857999"/>
              <a:gd name="connsiteX2" fmla="*/ 12084000 w 12192000"/>
              <a:gd name="connsiteY2" fmla="*/ 6749999 h 6857999"/>
              <a:gd name="connsiteX3" fmla="*/ 12084000 w 12192000"/>
              <a:gd name="connsiteY3" fmla="*/ 108000 h 6857999"/>
              <a:gd name="connsiteX4" fmla="*/ 0 w 12192000"/>
              <a:gd name="connsiteY4" fmla="*/ 0 h 6857999"/>
              <a:gd name="connsiteX5" fmla="*/ 1 w 12192000"/>
              <a:gd name="connsiteY5" fmla="*/ 0 h 6857999"/>
              <a:gd name="connsiteX6" fmla="*/ 12192000 w 12192000"/>
              <a:gd name="connsiteY6" fmla="*/ 0 h 6857999"/>
              <a:gd name="connsiteX7" fmla="*/ 12192000 w 12192000"/>
              <a:gd name="connsiteY7" fmla="*/ 6857999 h 6857999"/>
              <a:gd name="connsiteX8" fmla="*/ 1 w 12192000"/>
              <a:gd name="connsiteY8" fmla="*/ 6857999 h 6857999"/>
              <a:gd name="connsiteX9" fmla="*/ 0 w 12192000"/>
              <a:gd name="connsiteY9"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0" h="6857999">
                <a:moveTo>
                  <a:pt x="108001" y="108000"/>
                </a:moveTo>
                <a:lnTo>
                  <a:pt x="108001" y="6749999"/>
                </a:lnTo>
                <a:lnTo>
                  <a:pt x="12084000" y="6749999"/>
                </a:lnTo>
                <a:lnTo>
                  <a:pt x="12084000" y="108000"/>
                </a:lnTo>
                <a:close/>
                <a:moveTo>
                  <a:pt x="0" y="0"/>
                </a:moveTo>
                <a:lnTo>
                  <a:pt x="1" y="0"/>
                </a:lnTo>
                <a:lnTo>
                  <a:pt x="12192000" y="0"/>
                </a:lnTo>
                <a:lnTo>
                  <a:pt x="12192000" y="6857999"/>
                </a:lnTo>
                <a:lnTo>
                  <a:pt x="1" y="6857999"/>
                </a:lnTo>
                <a:lnTo>
                  <a:pt x="0" y="6857999"/>
                </a:lnTo>
                <a:close/>
              </a:path>
            </a:pathLst>
          </a:custGeom>
          <a:gradFill>
            <a:gsLst>
              <a:gs pos="0">
                <a:schemeClr val="accent2">
                  <a:lumMod val="75000"/>
                </a:schemeClr>
              </a:gs>
              <a:gs pos="100000">
                <a:schemeClr val="accent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grpSp>
        <p:nvGrpSpPr>
          <p:cNvPr id="16" name="Csoport 15">
            <a:extLst>
              <a:ext uri="{FF2B5EF4-FFF2-40B4-BE49-F238E27FC236}">
                <a16:creationId xmlns:a16="http://schemas.microsoft.com/office/drawing/2014/main" id="{FCBD139D-0699-4BC5-B75A-A53F7BE6D9A6}"/>
              </a:ext>
            </a:extLst>
          </p:cNvPr>
          <p:cNvGrpSpPr/>
          <p:nvPr/>
        </p:nvGrpSpPr>
        <p:grpSpPr>
          <a:xfrm rot="4830719">
            <a:off x="3592918" y="724568"/>
            <a:ext cx="4776768" cy="4776768"/>
            <a:chOff x="2514599" y="1566862"/>
            <a:chExt cx="3810001" cy="3810001"/>
          </a:xfrm>
          <a:effectLst/>
          <a:scene3d>
            <a:camera prst="perspectiveHeroicExtremeLeftFacing"/>
            <a:lightRig rig="threePt" dir="t"/>
          </a:scene3d>
        </p:grpSpPr>
        <p:cxnSp>
          <p:nvCxnSpPr>
            <p:cNvPr id="20" name="Egyenes összekötő 19">
              <a:extLst>
                <a:ext uri="{FF2B5EF4-FFF2-40B4-BE49-F238E27FC236}">
                  <a16:creationId xmlns:a16="http://schemas.microsoft.com/office/drawing/2014/main" id="{75EAAF49-5654-4DCE-84C0-E8336BC12BD4}"/>
                </a:ext>
              </a:extLst>
            </p:cNvPr>
            <p:cNvCxnSpPr/>
            <p:nvPr/>
          </p:nvCxnSpPr>
          <p:spPr>
            <a:xfrm>
              <a:off x="2514600" y="1566862"/>
              <a:ext cx="0" cy="3809998"/>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1" name="Egyenes összekötő 20">
              <a:extLst>
                <a:ext uri="{FF2B5EF4-FFF2-40B4-BE49-F238E27FC236}">
                  <a16:creationId xmlns:a16="http://schemas.microsoft.com/office/drawing/2014/main" id="{D9401B41-6E13-4546-8AAC-2728F89FAF76}"/>
                </a:ext>
              </a:extLst>
            </p:cNvPr>
            <p:cNvCxnSpPr/>
            <p:nvPr/>
          </p:nvCxnSpPr>
          <p:spPr>
            <a:xfrm>
              <a:off x="2895600" y="1566862"/>
              <a:ext cx="0" cy="3809998"/>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2" name="Egyenes összekötő 21">
              <a:extLst>
                <a:ext uri="{FF2B5EF4-FFF2-40B4-BE49-F238E27FC236}">
                  <a16:creationId xmlns:a16="http://schemas.microsoft.com/office/drawing/2014/main" id="{B7A76080-8F75-4B32-9114-880C87646FE2}"/>
                </a:ext>
              </a:extLst>
            </p:cNvPr>
            <p:cNvCxnSpPr/>
            <p:nvPr/>
          </p:nvCxnSpPr>
          <p:spPr>
            <a:xfrm>
              <a:off x="3276600" y="1566862"/>
              <a:ext cx="0" cy="3809998"/>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3" name="Egyenes összekötő 22">
              <a:extLst>
                <a:ext uri="{FF2B5EF4-FFF2-40B4-BE49-F238E27FC236}">
                  <a16:creationId xmlns:a16="http://schemas.microsoft.com/office/drawing/2014/main" id="{BE2A1F8C-0406-4CB3-9869-26BA7E734D0F}"/>
                </a:ext>
              </a:extLst>
            </p:cNvPr>
            <p:cNvCxnSpPr/>
            <p:nvPr/>
          </p:nvCxnSpPr>
          <p:spPr>
            <a:xfrm>
              <a:off x="3657600" y="1566862"/>
              <a:ext cx="0" cy="3809998"/>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4" name="Egyenes összekötő 23">
              <a:extLst>
                <a:ext uri="{FF2B5EF4-FFF2-40B4-BE49-F238E27FC236}">
                  <a16:creationId xmlns:a16="http://schemas.microsoft.com/office/drawing/2014/main" id="{1C78EEFE-6C2B-4D69-B0E3-B2BF76325172}"/>
                </a:ext>
              </a:extLst>
            </p:cNvPr>
            <p:cNvCxnSpPr/>
            <p:nvPr/>
          </p:nvCxnSpPr>
          <p:spPr>
            <a:xfrm>
              <a:off x="4038600" y="1566862"/>
              <a:ext cx="0" cy="3809998"/>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5" name="Egyenes összekötő 24">
              <a:extLst>
                <a:ext uri="{FF2B5EF4-FFF2-40B4-BE49-F238E27FC236}">
                  <a16:creationId xmlns:a16="http://schemas.microsoft.com/office/drawing/2014/main" id="{43325AD3-62C5-4A8B-872A-F165A03A1635}"/>
                </a:ext>
              </a:extLst>
            </p:cNvPr>
            <p:cNvCxnSpPr/>
            <p:nvPr/>
          </p:nvCxnSpPr>
          <p:spPr>
            <a:xfrm>
              <a:off x="4419600" y="1566862"/>
              <a:ext cx="0" cy="3809998"/>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6" name="Egyenes összekötő 25">
              <a:extLst>
                <a:ext uri="{FF2B5EF4-FFF2-40B4-BE49-F238E27FC236}">
                  <a16:creationId xmlns:a16="http://schemas.microsoft.com/office/drawing/2014/main" id="{9493D3B8-5A11-4C86-B38B-627413AAB973}"/>
                </a:ext>
              </a:extLst>
            </p:cNvPr>
            <p:cNvCxnSpPr/>
            <p:nvPr/>
          </p:nvCxnSpPr>
          <p:spPr>
            <a:xfrm>
              <a:off x="4800600" y="1566862"/>
              <a:ext cx="0" cy="3809998"/>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7" name="Egyenes összekötő 26">
              <a:extLst>
                <a:ext uri="{FF2B5EF4-FFF2-40B4-BE49-F238E27FC236}">
                  <a16:creationId xmlns:a16="http://schemas.microsoft.com/office/drawing/2014/main" id="{81801A13-B692-41ED-AFEC-E95D85AE8016}"/>
                </a:ext>
              </a:extLst>
            </p:cNvPr>
            <p:cNvCxnSpPr/>
            <p:nvPr/>
          </p:nvCxnSpPr>
          <p:spPr>
            <a:xfrm>
              <a:off x="5181600" y="1566862"/>
              <a:ext cx="0" cy="3809998"/>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8" name="Egyenes összekötő 27">
              <a:extLst>
                <a:ext uri="{FF2B5EF4-FFF2-40B4-BE49-F238E27FC236}">
                  <a16:creationId xmlns:a16="http://schemas.microsoft.com/office/drawing/2014/main" id="{28895529-45F9-4DF2-926F-48ACB4710FB8}"/>
                </a:ext>
              </a:extLst>
            </p:cNvPr>
            <p:cNvCxnSpPr/>
            <p:nvPr/>
          </p:nvCxnSpPr>
          <p:spPr>
            <a:xfrm>
              <a:off x="5562600" y="1566862"/>
              <a:ext cx="0" cy="3809998"/>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9" name="Egyenes összekötő 28">
              <a:extLst>
                <a:ext uri="{FF2B5EF4-FFF2-40B4-BE49-F238E27FC236}">
                  <a16:creationId xmlns:a16="http://schemas.microsoft.com/office/drawing/2014/main" id="{897502D6-D65B-4CA1-90E3-765715D26AF6}"/>
                </a:ext>
              </a:extLst>
            </p:cNvPr>
            <p:cNvCxnSpPr/>
            <p:nvPr/>
          </p:nvCxnSpPr>
          <p:spPr>
            <a:xfrm>
              <a:off x="5943600" y="1566862"/>
              <a:ext cx="0" cy="3809998"/>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0" name="Egyenes összekötő 29">
              <a:extLst>
                <a:ext uri="{FF2B5EF4-FFF2-40B4-BE49-F238E27FC236}">
                  <a16:creationId xmlns:a16="http://schemas.microsoft.com/office/drawing/2014/main" id="{522FCDB9-11E7-4962-A63D-DBBBE2AFE5FB}"/>
                </a:ext>
              </a:extLst>
            </p:cNvPr>
            <p:cNvCxnSpPr/>
            <p:nvPr/>
          </p:nvCxnSpPr>
          <p:spPr>
            <a:xfrm>
              <a:off x="6324600" y="1566862"/>
              <a:ext cx="0" cy="3809998"/>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1" name="Egyenes összekötő 30">
              <a:extLst>
                <a:ext uri="{FF2B5EF4-FFF2-40B4-BE49-F238E27FC236}">
                  <a16:creationId xmlns:a16="http://schemas.microsoft.com/office/drawing/2014/main" id="{AA5E4EA5-3CAD-4CBC-BDAA-2218A53D6A09}"/>
                </a:ext>
              </a:extLst>
            </p:cNvPr>
            <p:cNvCxnSpPr/>
            <p:nvPr/>
          </p:nvCxnSpPr>
          <p:spPr>
            <a:xfrm rot="5400000">
              <a:off x="4419598" y="-338136"/>
              <a:ext cx="0" cy="3809997"/>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2" name="Egyenes összekötő 31">
              <a:extLst>
                <a:ext uri="{FF2B5EF4-FFF2-40B4-BE49-F238E27FC236}">
                  <a16:creationId xmlns:a16="http://schemas.microsoft.com/office/drawing/2014/main" id="{2B6971A7-8CB7-4298-84D5-AFC5ACB3E97C}"/>
                </a:ext>
              </a:extLst>
            </p:cNvPr>
            <p:cNvCxnSpPr/>
            <p:nvPr/>
          </p:nvCxnSpPr>
          <p:spPr>
            <a:xfrm rot="5400000">
              <a:off x="4419598" y="42864"/>
              <a:ext cx="0" cy="3809997"/>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3" name="Egyenes összekötő 32">
              <a:extLst>
                <a:ext uri="{FF2B5EF4-FFF2-40B4-BE49-F238E27FC236}">
                  <a16:creationId xmlns:a16="http://schemas.microsoft.com/office/drawing/2014/main" id="{23D783FA-8529-4E60-926E-CD074AF08F80}"/>
                </a:ext>
              </a:extLst>
            </p:cNvPr>
            <p:cNvCxnSpPr/>
            <p:nvPr/>
          </p:nvCxnSpPr>
          <p:spPr>
            <a:xfrm rot="5400000">
              <a:off x="4419598" y="423864"/>
              <a:ext cx="0" cy="3809997"/>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4" name="Egyenes összekötő 33">
              <a:extLst>
                <a:ext uri="{FF2B5EF4-FFF2-40B4-BE49-F238E27FC236}">
                  <a16:creationId xmlns:a16="http://schemas.microsoft.com/office/drawing/2014/main" id="{CEEAF4AE-F667-4B32-BA58-C301ED6E8E15}"/>
                </a:ext>
              </a:extLst>
            </p:cNvPr>
            <p:cNvCxnSpPr/>
            <p:nvPr/>
          </p:nvCxnSpPr>
          <p:spPr>
            <a:xfrm rot="5400000">
              <a:off x="4419598" y="804864"/>
              <a:ext cx="0" cy="3809997"/>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5" name="Egyenes összekötő 34">
              <a:extLst>
                <a:ext uri="{FF2B5EF4-FFF2-40B4-BE49-F238E27FC236}">
                  <a16:creationId xmlns:a16="http://schemas.microsoft.com/office/drawing/2014/main" id="{2B2D9C25-6081-4F9D-B4AC-59725F0DD9B3}"/>
                </a:ext>
              </a:extLst>
            </p:cNvPr>
            <p:cNvCxnSpPr/>
            <p:nvPr/>
          </p:nvCxnSpPr>
          <p:spPr>
            <a:xfrm rot="5400000">
              <a:off x="4419598" y="1185864"/>
              <a:ext cx="0" cy="3809997"/>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6" name="Egyenes összekötő 35">
              <a:extLst>
                <a:ext uri="{FF2B5EF4-FFF2-40B4-BE49-F238E27FC236}">
                  <a16:creationId xmlns:a16="http://schemas.microsoft.com/office/drawing/2014/main" id="{52BF68F2-24DA-4128-9232-1F53DB96F072}"/>
                </a:ext>
              </a:extLst>
            </p:cNvPr>
            <p:cNvCxnSpPr/>
            <p:nvPr/>
          </p:nvCxnSpPr>
          <p:spPr>
            <a:xfrm rot="5400000">
              <a:off x="4419598" y="1566864"/>
              <a:ext cx="0" cy="3809997"/>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7" name="Egyenes összekötő 36">
              <a:extLst>
                <a:ext uri="{FF2B5EF4-FFF2-40B4-BE49-F238E27FC236}">
                  <a16:creationId xmlns:a16="http://schemas.microsoft.com/office/drawing/2014/main" id="{9ECFB08D-85AF-471B-AD33-A0BBF6F266AC}"/>
                </a:ext>
              </a:extLst>
            </p:cNvPr>
            <p:cNvCxnSpPr/>
            <p:nvPr/>
          </p:nvCxnSpPr>
          <p:spPr>
            <a:xfrm rot="5400000">
              <a:off x="4419598" y="1947864"/>
              <a:ext cx="0" cy="3809997"/>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8" name="Egyenes összekötő 37">
              <a:extLst>
                <a:ext uri="{FF2B5EF4-FFF2-40B4-BE49-F238E27FC236}">
                  <a16:creationId xmlns:a16="http://schemas.microsoft.com/office/drawing/2014/main" id="{E44B948A-1F29-4324-953B-E0D09728B752}"/>
                </a:ext>
              </a:extLst>
            </p:cNvPr>
            <p:cNvCxnSpPr/>
            <p:nvPr/>
          </p:nvCxnSpPr>
          <p:spPr>
            <a:xfrm rot="5400000">
              <a:off x="4419598" y="2328864"/>
              <a:ext cx="0" cy="3809997"/>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9" name="Egyenes összekötő 38">
              <a:extLst>
                <a:ext uri="{FF2B5EF4-FFF2-40B4-BE49-F238E27FC236}">
                  <a16:creationId xmlns:a16="http://schemas.microsoft.com/office/drawing/2014/main" id="{C92E399E-43AF-4109-9D48-54C8E19777B3}"/>
                </a:ext>
              </a:extLst>
            </p:cNvPr>
            <p:cNvCxnSpPr/>
            <p:nvPr/>
          </p:nvCxnSpPr>
          <p:spPr>
            <a:xfrm rot="5400000">
              <a:off x="4419598" y="2709864"/>
              <a:ext cx="0" cy="3809997"/>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40" name="Egyenes összekötő 39">
              <a:extLst>
                <a:ext uri="{FF2B5EF4-FFF2-40B4-BE49-F238E27FC236}">
                  <a16:creationId xmlns:a16="http://schemas.microsoft.com/office/drawing/2014/main" id="{AB01A614-15A0-4C2E-AB23-5989288BDFA9}"/>
                </a:ext>
              </a:extLst>
            </p:cNvPr>
            <p:cNvCxnSpPr/>
            <p:nvPr/>
          </p:nvCxnSpPr>
          <p:spPr>
            <a:xfrm rot="5400000">
              <a:off x="4419598" y="3090864"/>
              <a:ext cx="0" cy="3809997"/>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41" name="Egyenes összekötő 40">
              <a:extLst>
                <a:ext uri="{FF2B5EF4-FFF2-40B4-BE49-F238E27FC236}">
                  <a16:creationId xmlns:a16="http://schemas.microsoft.com/office/drawing/2014/main" id="{B7CA8B13-21A9-4FD3-9002-18139B20E060}"/>
                </a:ext>
              </a:extLst>
            </p:cNvPr>
            <p:cNvCxnSpPr/>
            <p:nvPr/>
          </p:nvCxnSpPr>
          <p:spPr>
            <a:xfrm rot="5400000">
              <a:off x="4419598" y="3471864"/>
              <a:ext cx="0" cy="3809997"/>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grpSp>
      <p:sp>
        <p:nvSpPr>
          <p:cNvPr id="2" name="Cím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3627226" y="2930402"/>
            <a:ext cx="4680000" cy="997196"/>
          </a:xfrm>
          <a:noFill/>
        </p:spPr>
        <p:txBody>
          <a:bodyPr wrap="square" rtlCol="0">
            <a:spAutoFit/>
            <a:scene3d>
              <a:camera prst="perspectiveContrastingLeftFacing" fov="6300000">
                <a:rot lat="20400000" lon="1200000" rev="0"/>
              </a:camera>
              <a:lightRig rig="chilly" dir="t"/>
            </a:scene3d>
            <a:sp3d extrusionH="196850" contourW="25400" prstMaterial="dkEdge">
              <a:bevelT w="44450" h="38100" prst="coolSlant"/>
              <a:bevelB w="82550" h="38100" prst="coolSlant"/>
              <a:contourClr>
                <a:schemeClr val="accent1">
                  <a:lumMod val="20000"/>
                  <a:lumOff val="80000"/>
                </a:schemeClr>
              </a:contourClr>
            </a:sp3d>
          </a:bodyPr>
          <a:lstStyle>
            <a:lvl1pPr>
              <a:defRPr lang="en-ZA" sz="7200" b="1" spc="-600" dirty="0">
                <a:gradFill>
                  <a:gsLst>
                    <a:gs pos="29000">
                      <a:srgbClr val="F2D3D0"/>
                    </a:gs>
                    <a:gs pos="55000">
                      <a:srgbClr val="A9E0ED"/>
                    </a:gs>
                    <a:gs pos="55000">
                      <a:schemeClr val="accent1">
                        <a:lumMod val="60000"/>
                        <a:lumOff val="40000"/>
                      </a:schemeClr>
                    </a:gs>
                    <a:gs pos="76000">
                      <a:schemeClr val="bg1"/>
                    </a:gs>
                  </a:gsLst>
                  <a:lin ang="5400000" scaled="1"/>
                </a:gradFill>
                <a:effectLst>
                  <a:glow rad="152400">
                    <a:schemeClr val="accent2">
                      <a:alpha val="40000"/>
                    </a:schemeClr>
                  </a:glow>
                  <a:outerShdw blurRad="25400" dist="25400" dir="2400000" algn="tl" rotWithShape="0">
                    <a:schemeClr val="accent4"/>
                  </a:outerShdw>
                </a:effectLst>
                <a:latin typeface="+mj-lt"/>
                <a:ea typeface="Tahoma" panose="020B0604030504040204" pitchFamily="34" charset="0"/>
                <a:cs typeface="Arial" panose="020B0604020202020204" pitchFamily="34" charset="0"/>
              </a:defRPr>
            </a:lvl1pPr>
          </a:lstStyle>
          <a:p>
            <a:pPr marL="0" lvl="0" rtl="0"/>
            <a:r>
              <a:rPr lang="hu-HU" noProof="0" dirty="0"/>
              <a:t>KÖSZÖNJÜK!</a:t>
            </a:r>
          </a:p>
        </p:txBody>
      </p:sp>
      <p:sp>
        <p:nvSpPr>
          <p:cNvPr id="3" name="Alcím 2">
            <a:extLst>
              <a:ext uri="{FF2B5EF4-FFF2-40B4-BE49-F238E27FC236}">
                <a16:creationId xmlns:a16="http://schemas.microsoft.com/office/drawing/2014/main" id="{C9980B88-3F4A-4688-9ED0-17EF37E62D93}"/>
              </a:ext>
            </a:extLst>
          </p:cNvPr>
          <p:cNvSpPr>
            <a:spLocks noGrp="1"/>
          </p:cNvSpPr>
          <p:nvPr>
            <p:ph type="subTitle" idx="1" hasCustomPrompt="1"/>
          </p:nvPr>
        </p:nvSpPr>
        <p:spPr>
          <a:xfrm>
            <a:off x="4344386" y="5005721"/>
            <a:ext cx="3245680" cy="252000"/>
          </a:xfrm>
          <a:solidFill>
            <a:schemeClr val="tx1"/>
          </a:solidFill>
        </p:spPr>
        <p:txBody>
          <a:bodyPr rtlCol="0" anchor="ctr"/>
          <a:lstStyle>
            <a:lvl1pPr marL="0" indent="0" algn="ctr">
              <a:buFont typeface="Arial" panose="020B0604020202020204" pitchFamily="34" charset="0"/>
              <a:buNone/>
              <a:defRPr sz="1200">
                <a:solidFill>
                  <a:schemeClr val="bg1"/>
                </a:solidFill>
                <a:latin typeface="Courier New" panose="02070309020205020404" pitchFamily="49" charset="0"/>
                <a:cs typeface="Courier New" panose="02070309020205020404" pitchFamily="49"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hu-HU" noProof="0" dirty="0"/>
              <a:t>Teljes név</a:t>
            </a:r>
          </a:p>
        </p:txBody>
      </p:sp>
      <p:sp>
        <p:nvSpPr>
          <p:cNvPr id="42" name="Egyenlő szárú háromszög 41">
            <a:extLst>
              <a:ext uri="{FF2B5EF4-FFF2-40B4-BE49-F238E27FC236}">
                <a16:creationId xmlns:a16="http://schemas.microsoft.com/office/drawing/2014/main" id="{F4E64290-5ADA-4894-8496-DE46331C2910}"/>
              </a:ext>
            </a:extLst>
          </p:cNvPr>
          <p:cNvSpPr/>
          <p:nvPr userDrawn="1"/>
        </p:nvSpPr>
        <p:spPr>
          <a:xfrm rot="10800000">
            <a:off x="5596970" y="680116"/>
            <a:ext cx="740512" cy="503107"/>
          </a:xfrm>
          <a:prstGeom prst="triangle">
            <a:avLst/>
          </a:prstGeom>
          <a:gradFill>
            <a:gsLst>
              <a:gs pos="0">
                <a:schemeClr val="accent2"/>
              </a:gs>
              <a:gs pos="100000">
                <a:schemeClr val="accent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43" name="Egyenlő szárú háromszög 42">
            <a:extLst>
              <a:ext uri="{FF2B5EF4-FFF2-40B4-BE49-F238E27FC236}">
                <a16:creationId xmlns:a16="http://schemas.microsoft.com/office/drawing/2014/main" id="{A3FE7ACA-32BB-4E3D-B271-8F185C3CD0EE}"/>
              </a:ext>
            </a:extLst>
          </p:cNvPr>
          <p:cNvSpPr/>
          <p:nvPr userDrawn="1"/>
        </p:nvSpPr>
        <p:spPr>
          <a:xfrm rot="10800000">
            <a:off x="5122607" y="1540171"/>
            <a:ext cx="1689239" cy="1147676"/>
          </a:xfrm>
          <a:prstGeom prst="triangle">
            <a:avLst/>
          </a:prstGeom>
          <a:gradFill>
            <a:gsLst>
              <a:gs pos="0">
                <a:schemeClr val="accent2"/>
              </a:gs>
              <a:gs pos="100000">
                <a:schemeClr val="accent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44" name="Egyenlő szárú háromszög 43">
            <a:extLst>
              <a:ext uri="{FF2B5EF4-FFF2-40B4-BE49-F238E27FC236}">
                <a16:creationId xmlns:a16="http://schemas.microsoft.com/office/drawing/2014/main" id="{22823DFC-317B-4932-ABC6-21D5B262D756}"/>
              </a:ext>
            </a:extLst>
          </p:cNvPr>
          <p:cNvSpPr/>
          <p:nvPr userDrawn="1"/>
        </p:nvSpPr>
        <p:spPr>
          <a:xfrm>
            <a:off x="5694355" y="4263551"/>
            <a:ext cx="545742" cy="370779"/>
          </a:xfrm>
          <a:prstGeom prst="triangle">
            <a:avLst/>
          </a:prstGeom>
          <a:gradFill>
            <a:gsLst>
              <a:gs pos="0">
                <a:schemeClr val="accent3"/>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7" name="Szöveg helye 6">
            <a:extLst>
              <a:ext uri="{FF2B5EF4-FFF2-40B4-BE49-F238E27FC236}">
                <a16:creationId xmlns:a16="http://schemas.microsoft.com/office/drawing/2014/main" id="{D8184D0A-B8E9-4D23-BA6B-957E71F90950}"/>
              </a:ext>
            </a:extLst>
          </p:cNvPr>
          <p:cNvSpPr>
            <a:spLocks noGrp="1"/>
          </p:cNvSpPr>
          <p:nvPr>
            <p:ph type="body" sz="quarter" idx="10" hasCustomPrompt="1"/>
          </p:nvPr>
        </p:nvSpPr>
        <p:spPr>
          <a:xfrm>
            <a:off x="4344386" y="5317750"/>
            <a:ext cx="3245680" cy="252000"/>
          </a:xfrm>
          <a:solidFill>
            <a:schemeClr val="tx1"/>
          </a:solidFill>
        </p:spPr>
        <p:txBody>
          <a:bodyPr rtlCol="0" anchor="ctr"/>
          <a:lstStyle>
            <a:lvl1pPr marL="0" indent="0" algn="ctr">
              <a:buFont typeface="Arial" panose="020B0604020202020204" pitchFamily="34" charset="0"/>
              <a:buNone/>
              <a:defRPr sz="1200">
                <a:solidFill>
                  <a:schemeClr val="bg1"/>
                </a:solidFill>
                <a:latin typeface="Courier New" panose="02070309020205020404" pitchFamily="49" charset="0"/>
                <a:cs typeface="Courier New" panose="02070309020205020404" pitchFamily="49" charset="0"/>
              </a:defRPr>
            </a:lvl1pPr>
          </a:lstStyle>
          <a:p>
            <a:pPr lvl="0" rtl="0"/>
            <a:r>
              <a:rPr lang="hu-HU" noProof="0" dirty="0"/>
              <a:t>Kapcsolattartó telefonszáma</a:t>
            </a:r>
          </a:p>
        </p:txBody>
      </p:sp>
      <p:sp>
        <p:nvSpPr>
          <p:cNvPr id="9" name="Szöveg helye 8">
            <a:extLst>
              <a:ext uri="{FF2B5EF4-FFF2-40B4-BE49-F238E27FC236}">
                <a16:creationId xmlns:a16="http://schemas.microsoft.com/office/drawing/2014/main" id="{A4C8AFF2-1AE8-44BD-952B-E0C3C2B35D4E}"/>
              </a:ext>
            </a:extLst>
          </p:cNvPr>
          <p:cNvSpPr>
            <a:spLocks noGrp="1"/>
          </p:cNvSpPr>
          <p:nvPr>
            <p:ph type="body" sz="quarter" idx="11" hasCustomPrompt="1"/>
          </p:nvPr>
        </p:nvSpPr>
        <p:spPr>
          <a:xfrm>
            <a:off x="4344386" y="5629780"/>
            <a:ext cx="3245680" cy="252000"/>
          </a:xfrm>
          <a:solidFill>
            <a:schemeClr val="tx1"/>
          </a:solidFill>
        </p:spPr>
        <p:txBody>
          <a:bodyPr rtlCol="0" anchor="ctr"/>
          <a:lstStyle>
            <a:lvl1pPr marL="0" indent="0" algn="ctr">
              <a:buNone/>
              <a:defRPr sz="1200">
                <a:solidFill>
                  <a:schemeClr val="bg1"/>
                </a:solidFill>
                <a:latin typeface="Courier New" panose="02070309020205020404" pitchFamily="49" charset="0"/>
                <a:cs typeface="Courier New" panose="02070309020205020404" pitchFamily="49" charset="0"/>
              </a:defRPr>
            </a:lvl1pPr>
          </a:lstStyle>
          <a:p>
            <a:pPr lvl="0" rtl="0"/>
            <a:r>
              <a:rPr lang="hu-HU" noProof="0" dirty="0"/>
              <a:t>E-mail vagy közösségi média fogópontja</a:t>
            </a:r>
          </a:p>
        </p:txBody>
      </p:sp>
      <p:sp>
        <p:nvSpPr>
          <p:cNvPr id="45" name="Szöveg helye 8">
            <a:extLst>
              <a:ext uri="{FF2B5EF4-FFF2-40B4-BE49-F238E27FC236}">
                <a16:creationId xmlns:a16="http://schemas.microsoft.com/office/drawing/2014/main" id="{0367CEFF-5D91-4268-97B2-B70C861674EA}"/>
              </a:ext>
            </a:extLst>
          </p:cNvPr>
          <p:cNvSpPr>
            <a:spLocks noGrp="1"/>
          </p:cNvSpPr>
          <p:nvPr>
            <p:ph type="body" sz="quarter" idx="12" hasCustomPrompt="1"/>
          </p:nvPr>
        </p:nvSpPr>
        <p:spPr>
          <a:xfrm>
            <a:off x="4344386" y="5940992"/>
            <a:ext cx="3245680" cy="252000"/>
          </a:xfrm>
          <a:solidFill>
            <a:schemeClr val="tx1"/>
          </a:solidFill>
        </p:spPr>
        <p:txBody>
          <a:bodyPr rtlCol="0" anchor="ctr"/>
          <a:lstStyle>
            <a:lvl1pPr marL="0" indent="0" algn="ctr">
              <a:buNone/>
              <a:defRPr sz="1200">
                <a:solidFill>
                  <a:schemeClr val="bg1"/>
                </a:solidFill>
                <a:latin typeface="Courier New" panose="02070309020205020404" pitchFamily="49" charset="0"/>
                <a:cs typeface="Courier New" panose="02070309020205020404" pitchFamily="49" charset="0"/>
              </a:defRPr>
            </a:lvl1pPr>
          </a:lstStyle>
          <a:p>
            <a:pPr lvl="0" rtl="0"/>
            <a:r>
              <a:rPr lang="hu-HU" noProof="0" dirty="0"/>
              <a:t>Webhely</a:t>
            </a:r>
          </a:p>
        </p:txBody>
      </p:sp>
    </p:spTree>
    <p:extLst>
      <p:ext uri="{BB962C8B-B14F-4D97-AF65-F5344CB8AC3E}">
        <p14:creationId xmlns:p14="http://schemas.microsoft.com/office/powerpoint/2010/main" val="41519495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ímdia képpel 1">
    <p:bg>
      <p:bgPr>
        <a:solidFill>
          <a:schemeClr val="accent1"/>
        </a:solidFill>
        <a:effectLst/>
      </p:bgPr>
    </p:bg>
    <p:spTree>
      <p:nvGrpSpPr>
        <p:cNvPr id="1" name=""/>
        <p:cNvGrpSpPr/>
        <p:nvPr/>
      </p:nvGrpSpPr>
      <p:grpSpPr>
        <a:xfrm>
          <a:off x="0" y="0"/>
          <a:ext cx="0" cy="0"/>
          <a:chOff x="0" y="0"/>
          <a:chExt cx="0" cy="0"/>
        </a:xfrm>
      </p:grpSpPr>
      <p:sp>
        <p:nvSpPr>
          <p:cNvPr id="5" name="Kép helyőrzője 4">
            <a:extLst>
              <a:ext uri="{FF2B5EF4-FFF2-40B4-BE49-F238E27FC236}">
                <a16:creationId xmlns:a16="http://schemas.microsoft.com/office/drawing/2014/main" id="{87AFE1F3-2DF6-4ACF-9437-8C79F0889B22}"/>
              </a:ext>
            </a:extLst>
          </p:cNvPr>
          <p:cNvSpPr>
            <a:spLocks noGrp="1"/>
          </p:cNvSpPr>
          <p:nvPr>
            <p:ph type="pic" sz="quarter" idx="10" hasCustomPrompt="1"/>
          </p:nvPr>
        </p:nvSpPr>
        <p:spPr>
          <a:xfrm>
            <a:off x="108000" y="108000"/>
            <a:ext cx="6573838" cy="6635750"/>
          </a:xfrm>
          <a:solidFill>
            <a:schemeClr val="accent1"/>
          </a:solidFill>
        </p:spPr>
        <p:txBody>
          <a:bodyPr rtlCol="0" anchor="ctr"/>
          <a:lstStyle>
            <a:lvl1pPr marL="0" indent="0" algn="ctr">
              <a:buNone/>
              <a:defRPr sz="1400" i="1">
                <a:latin typeface="Times New Roman" panose="02020603050405020304" pitchFamily="18" charset="0"/>
                <a:cs typeface="Times New Roman" panose="02020603050405020304" pitchFamily="18" charset="0"/>
              </a:defRPr>
            </a:lvl1pPr>
          </a:lstStyle>
          <a:p>
            <a:pPr rtl="0"/>
            <a:r>
              <a:rPr lang="hu-HU" noProof="0" dirty="0"/>
              <a:t>Szúrja be vagy húzza ide a fényképét</a:t>
            </a:r>
          </a:p>
        </p:txBody>
      </p:sp>
      <p:sp>
        <p:nvSpPr>
          <p:cNvPr id="14" name="Téglalap 13">
            <a:extLst>
              <a:ext uri="{FF2B5EF4-FFF2-40B4-BE49-F238E27FC236}">
                <a16:creationId xmlns:a16="http://schemas.microsoft.com/office/drawing/2014/main" id="{A945F115-22EA-452C-BEFF-B86EC6B0D0B2}"/>
              </a:ext>
            </a:extLst>
          </p:cNvPr>
          <p:cNvSpPr/>
          <p:nvPr userDrawn="1"/>
        </p:nvSpPr>
        <p:spPr>
          <a:xfrm>
            <a:off x="6677617" y="107999"/>
            <a:ext cx="5400000" cy="6635750"/>
          </a:xfrm>
          <a:prstGeom prst="rect">
            <a:avLst/>
          </a:prstGeom>
          <a:gradFill>
            <a:gsLst>
              <a:gs pos="0">
                <a:srgbClr val="BB95C2"/>
              </a:gs>
              <a:gs pos="100000">
                <a:srgbClr val="EC9AC7"/>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grpSp>
        <p:nvGrpSpPr>
          <p:cNvPr id="16" name="Csoport 15">
            <a:extLst>
              <a:ext uri="{FF2B5EF4-FFF2-40B4-BE49-F238E27FC236}">
                <a16:creationId xmlns:a16="http://schemas.microsoft.com/office/drawing/2014/main" id="{FCBD139D-0699-4BC5-B75A-A53F7BE6D9A6}"/>
              </a:ext>
            </a:extLst>
          </p:cNvPr>
          <p:cNvGrpSpPr/>
          <p:nvPr/>
        </p:nvGrpSpPr>
        <p:grpSpPr>
          <a:xfrm rot="4830719">
            <a:off x="6634200" y="724568"/>
            <a:ext cx="4776768" cy="4776768"/>
            <a:chOff x="2514599" y="1566862"/>
            <a:chExt cx="3810001" cy="3810001"/>
          </a:xfrm>
          <a:effectLst/>
          <a:scene3d>
            <a:camera prst="perspectiveHeroicExtremeLeftFacing"/>
            <a:lightRig rig="threePt" dir="t"/>
          </a:scene3d>
        </p:grpSpPr>
        <p:cxnSp>
          <p:nvCxnSpPr>
            <p:cNvPr id="20" name="Egyenes összekötő 19">
              <a:extLst>
                <a:ext uri="{FF2B5EF4-FFF2-40B4-BE49-F238E27FC236}">
                  <a16:creationId xmlns:a16="http://schemas.microsoft.com/office/drawing/2014/main" id="{75EAAF49-5654-4DCE-84C0-E8336BC12BD4}"/>
                </a:ext>
              </a:extLst>
            </p:cNvPr>
            <p:cNvCxnSpPr/>
            <p:nvPr/>
          </p:nvCxnSpPr>
          <p:spPr>
            <a:xfrm>
              <a:off x="2514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21" name="Egyenes összekötő 20">
              <a:extLst>
                <a:ext uri="{FF2B5EF4-FFF2-40B4-BE49-F238E27FC236}">
                  <a16:creationId xmlns:a16="http://schemas.microsoft.com/office/drawing/2014/main" id="{D9401B41-6E13-4546-8AAC-2728F89FAF76}"/>
                </a:ext>
              </a:extLst>
            </p:cNvPr>
            <p:cNvCxnSpPr/>
            <p:nvPr/>
          </p:nvCxnSpPr>
          <p:spPr>
            <a:xfrm>
              <a:off x="2895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22" name="Egyenes összekötő 21">
              <a:extLst>
                <a:ext uri="{FF2B5EF4-FFF2-40B4-BE49-F238E27FC236}">
                  <a16:creationId xmlns:a16="http://schemas.microsoft.com/office/drawing/2014/main" id="{B7A76080-8F75-4B32-9114-880C87646FE2}"/>
                </a:ext>
              </a:extLst>
            </p:cNvPr>
            <p:cNvCxnSpPr/>
            <p:nvPr/>
          </p:nvCxnSpPr>
          <p:spPr>
            <a:xfrm>
              <a:off x="3276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23" name="Egyenes összekötő 22">
              <a:extLst>
                <a:ext uri="{FF2B5EF4-FFF2-40B4-BE49-F238E27FC236}">
                  <a16:creationId xmlns:a16="http://schemas.microsoft.com/office/drawing/2014/main" id="{BE2A1F8C-0406-4CB3-9869-26BA7E734D0F}"/>
                </a:ext>
              </a:extLst>
            </p:cNvPr>
            <p:cNvCxnSpPr/>
            <p:nvPr/>
          </p:nvCxnSpPr>
          <p:spPr>
            <a:xfrm>
              <a:off x="3657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24" name="Egyenes összekötő 23">
              <a:extLst>
                <a:ext uri="{FF2B5EF4-FFF2-40B4-BE49-F238E27FC236}">
                  <a16:creationId xmlns:a16="http://schemas.microsoft.com/office/drawing/2014/main" id="{1C78EEFE-6C2B-4D69-B0E3-B2BF76325172}"/>
                </a:ext>
              </a:extLst>
            </p:cNvPr>
            <p:cNvCxnSpPr/>
            <p:nvPr/>
          </p:nvCxnSpPr>
          <p:spPr>
            <a:xfrm>
              <a:off x="4038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25" name="Egyenes összekötő 24">
              <a:extLst>
                <a:ext uri="{FF2B5EF4-FFF2-40B4-BE49-F238E27FC236}">
                  <a16:creationId xmlns:a16="http://schemas.microsoft.com/office/drawing/2014/main" id="{43325AD3-62C5-4A8B-872A-F165A03A1635}"/>
                </a:ext>
              </a:extLst>
            </p:cNvPr>
            <p:cNvCxnSpPr/>
            <p:nvPr/>
          </p:nvCxnSpPr>
          <p:spPr>
            <a:xfrm>
              <a:off x="4419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26" name="Egyenes összekötő 25">
              <a:extLst>
                <a:ext uri="{FF2B5EF4-FFF2-40B4-BE49-F238E27FC236}">
                  <a16:creationId xmlns:a16="http://schemas.microsoft.com/office/drawing/2014/main" id="{9493D3B8-5A11-4C86-B38B-627413AAB973}"/>
                </a:ext>
              </a:extLst>
            </p:cNvPr>
            <p:cNvCxnSpPr/>
            <p:nvPr/>
          </p:nvCxnSpPr>
          <p:spPr>
            <a:xfrm>
              <a:off x="4800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27" name="Egyenes összekötő 26">
              <a:extLst>
                <a:ext uri="{FF2B5EF4-FFF2-40B4-BE49-F238E27FC236}">
                  <a16:creationId xmlns:a16="http://schemas.microsoft.com/office/drawing/2014/main" id="{81801A13-B692-41ED-AFEC-E95D85AE8016}"/>
                </a:ext>
              </a:extLst>
            </p:cNvPr>
            <p:cNvCxnSpPr/>
            <p:nvPr/>
          </p:nvCxnSpPr>
          <p:spPr>
            <a:xfrm>
              <a:off x="5181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28" name="Egyenes összekötő 27">
              <a:extLst>
                <a:ext uri="{FF2B5EF4-FFF2-40B4-BE49-F238E27FC236}">
                  <a16:creationId xmlns:a16="http://schemas.microsoft.com/office/drawing/2014/main" id="{28895529-45F9-4DF2-926F-48ACB4710FB8}"/>
                </a:ext>
              </a:extLst>
            </p:cNvPr>
            <p:cNvCxnSpPr/>
            <p:nvPr/>
          </p:nvCxnSpPr>
          <p:spPr>
            <a:xfrm>
              <a:off x="5562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29" name="Egyenes összekötő 28">
              <a:extLst>
                <a:ext uri="{FF2B5EF4-FFF2-40B4-BE49-F238E27FC236}">
                  <a16:creationId xmlns:a16="http://schemas.microsoft.com/office/drawing/2014/main" id="{897502D6-D65B-4CA1-90E3-765715D26AF6}"/>
                </a:ext>
              </a:extLst>
            </p:cNvPr>
            <p:cNvCxnSpPr/>
            <p:nvPr/>
          </p:nvCxnSpPr>
          <p:spPr>
            <a:xfrm>
              <a:off x="5943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30" name="Egyenes összekötő 29">
              <a:extLst>
                <a:ext uri="{FF2B5EF4-FFF2-40B4-BE49-F238E27FC236}">
                  <a16:creationId xmlns:a16="http://schemas.microsoft.com/office/drawing/2014/main" id="{522FCDB9-11E7-4962-A63D-DBBBE2AFE5FB}"/>
                </a:ext>
              </a:extLst>
            </p:cNvPr>
            <p:cNvCxnSpPr/>
            <p:nvPr/>
          </p:nvCxnSpPr>
          <p:spPr>
            <a:xfrm>
              <a:off x="6324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31" name="Egyenes összekötő 30">
              <a:extLst>
                <a:ext uri="{FF2B5EF4-FFF2-40B4-BE49-F238E27FC236}">
                  <a16:creationId xmlns:a16="http://schemas.microsoft.com/office/drawing/2014/main" id="{AA5E4EA5-3CAD-4CBC-BDAA-2218A53D6A09}"/>
                </a:ext>
              </a:extLst>
            </p:cNvPr>
            <p:cNvCxnSpPr/>
            <p:nvPr/>
          </p:nvCxnSpPr>
          <p:spPr>
            <a:xfrm rot="5400000">
              <a:off x="4419598" y="-338136"/>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32" name="Egyenes összekötő 31">
              <a:extLst>
                <a:ext uri="{FF2B5EF4-FFF2-40B4-BE49-F238E27FC236}">
                  <a16:creationId xmlns:a16="http://schemas.microsoft.com/office/drawing/2014/main" id="{2B6971A7-8CB7-4298-84D5-AFC5ACB3E97C}"/>
                </a:ext>
              </a:extLst>
            </p:cNvPr>
            <p:cNvCxnSpPr/>
            <p:nvPr/>
          </p:nvCxnSpPr>
          <p:spPr>
            <a:xfrm rot="5400000">
              <a:off x="4419598" y="42864"/>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33" name="Egyenes összekötő 32">
              <a:extLst>
                <a:ext uri="{FF2B5EF4-FFF2-40B4-BE49-F238E27FC236}">
                  <a16:creationId xmlns:a16="http://schemas.microsoft.com/office/drawing/2014/main" id="{23D783FA-8529-4E60-926E-CD074AF08F80}"/>
                </a:ext>
              </a:extLst>
            </p:cNvPr>
            <p:cNvCxnSpPr/>
            <p:nvPr/>
          </p:nvCxnSpPr>
          <p:spPr>
            <a:xfrm rot="5400000">
              <a:off x="4419598" y="423864"/>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34" name="Egyenes összekötő 33">
              <a:extLst>
                <a:ext uri="{FF2B5EF4-FFF2-40B4-BE49-F238E27FC236}">
                  <a16:creationId xmlns:a16="http://schemas.microsoft.com/office/drawing/2014/main" id="{CEEAF4AE-F667-4B32-BA58-C301ED6E8E15}"/>
                </a:ext>
              </a:extLst>
            </p:cNvPr>
            <p:cNvCxnSpPr/>
            <p:nvPr/>
          </p:nvCxnSpPr>
          <p:spPr>
            <a:xfrm rot="5400000">
              <a:off x="4419598" y="804864"/>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35" name="Egyenes összekötő 34">
              <a:extLst>
                <a:ext uri="{FF2B5EF4-FFF2-40B4-BE49-F238E27FC236}">
                  <a16:creationId xmlns:a16="http://schemas.microsoft.com/office/drawing/2014/main" id="{2B2D9C25-6081-4F9D-B4AC-59725F0DD9B3}"/>
                </a:ext>
              </a:extLst>
            </p:cNvPr>
            <p:cNvCxnSpPr/>
            <p:nvPr/>
          </p:nvCxnSpPr>
          <p:spPr>
            <a:xfrm rot="5400000">
              <a:off x="4419598" y="1185864"/>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36" name="Egyenes összekötő 35">
              <a:extLst>
                <a:ext uri="{FF2B5EF4-FFF2-40B4-BE49-F238E27FC236}">
                  <a16:creationId xmlns:a16="http://schemas.microsoft.com/office/drawing/2014/main" id="{52BF68F2-24DA-4128-9232-1F53DB96F072}"/>
                </a:ext>
              </a:extLst>
            </p:cNvPr>
            <p:cNvCxnSpPr/>
            <p:nvPr/>
          </p:nvCxnSpPr>
          <p:spPr>
            <a:xfrm rot="5400000">
              <a:off x="4419598" y="1566864"/>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37" name="Egyenes összekötő 36">
              <a:extLst>
                <a:ext uri="{FF2B5EF4-FFF2-40B4-BE49-F238E27FC236}">
                  <a16:creationId xmlns:a16="http://schemas.microsoft.com/office/drawing/2014/main" id="{9ECFB08D-85AF-471B-AD33-A0BBF6F266AC}"/>
                </a:ext>
              </a:extLst>
            </p:cNvPr>
            <p:cNvCxnSpPr/>
            <p:nvPr/>
          </p:nvCxnSpPr>
          <p:spPr>
            <a:xfrm rot="5400000">
              <a:off x="4419598" y="1947864"/>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38" name="Egyenes összekötő 37">
              <a:extLst>
                <a:ext uri="{FF2B5EF4-FFF2-40B4-BE49-F238E27FC236}">
                  <a16:creationId xmlns:a16="http://schemas.microsoft.com/office/drawing/2014/main" id="{E44B948A-1F29-4324-953B-E0D09728B752}"/>
                </a:ext>
              </a:extLst>
            </p:cNvPr>
            <p:cNvCxnSpPr/>
            <p:nvPr/>
          </p:nvCxnSpPr>
          <p:spPr>
            <a:xfrm rot="5400000">
              <a:off x="4419598" y="2328864"/>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39" name="Egyenes összekötő 38">
              <a:extLst>
                <a:ext uri="{FF2B5EF4-FFF2-40B4-BE49-F238E27FC236}">
                  <a16:creationId xmlns:a16="http://schemas.microsoft.com/office/drawing/2014/main" id="{C92E399E-43AF-4109-9D48-54C8E19777B3}"/>
                </a:ext>
              </a:extLst>
            </p:cNvPr>
            <p:cNvCxnSpPr/>
            <p:nvPr/>
          </p:nvCxnSpPr>
          <p:spPr>
            <a:xfrm rot="5400000">
              <a:off x="4419598" y="2709864"/>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40" name="Egyenes összekötő 39">
              <a:extLst>
                <a:ext uri="{FF2B5EF4-FFF2-40B4-BE49-F238E27FC236}">
                  <a16:creationId xmlns:a16="http://schemas.microsoft.com/office/drawing/2014/main" id="{AB01A614-15A0-4C2E-AB23-5989288BDFA9}"/>
                </a:ext>
              </a:extLst>
            </p:cNvPr>
            <p:cNvCxnSpPr/>
            <p:nvPr/>
          </p:nvCxnSpPr>
          <p:spPr>
            <a:xfrm rot="5400000">
              <a:off x="4419598" y="3090864"/>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41" name="Egyenes összekötő 40">
              <a:extLst>
                <a:ext uri="{FF2B5EF4-FFF2-40B4-BE49-F238E27FC236}">
                  <a16:creationId xmlns:a16="http://schemas.microsoft.com/office/drawing/2014/main" id="{B7CA8B13-21A9-4FD3-9002-18139B20E060}"/>
                </a:ext>
              </a:extLst>
            </p:cNvPr>
            <p:cNvCxnSpPr/>
            <p:nvPr/>
          </p:nvCxnSpPr>
          <p:spPr>
            <a:xfrm rot="5400000">
              <a:off x="4419598" y="3471864"/>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grpSp>
      <p:sp>
        <p:nvSpPr>
          <p:cNvPr id="2" name="Cím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037617" y="1933206"/>
            <a:ext cx="4680000" cy="2991588"/>
          </a:xfrm>
          <a:noFill/>
        </p:spPr>
        <p:txBody>
          <a:bodyPr wrap="square" rtlCol="0">
            <a:spAutoFit/>
            <a:scene3d>
              <a:camera prst="perspectiveContrastingLeftFacing" fov="6300000">
                <a:rot lat="20400000" lon="1200000" rev="0"/>
              </a:camera>
              <a:lightRig rig="chilly" dir="t"/>
            </a:scene3d>
            <a:sp3d extrusionH="196850" contourW="25400" prstMaterial="dkEdge">
              <a:bevelT w="44450" h="38100" prst="coolSlant"/>
              <a:bevelB w="82550" h="38100" prst="coolSlant"/>
              <a:contourClr>
                <a:schemeClr val="accent1">
                  <a:lumMod val="20000"/>
                  <a:lumOff val="80000"/>
                </a:schemeClr>
              </a:contourClr>
            </a:sp3d>
          </a:bodyPr>
          <a:lstStyle>
            <a:lvl1pPr>
              <a:defRPr lang="en-ZA" sz="7200" b="1" spc="-600" dirty="0">
                <a:gradFill>
                  <a:gsLst>
                    <a:gs pos="29000">
                      <a:schemeClr val="accent2">
                        <a:lumMod val="50000"/>
                      </a:schemeClr>
                    </a:gs>
                    <a:gs pos="55000">
                      <a:srgbClr val="A9E0ED"/>
                    </a:gs>
                    <a:gs pos="55000">
                      <a:schemeClr val="accent1">
                        <a:lumMod val="60000"/>
                        <a:lumOff val="40000"/>
                      </a:schemeClr>
                    </a:gs>
                    <a:gs pos="76000">
                      <a:schemeClr val="bg1"/>
                    </a:gs>
                  </a:gsLst>
                  <a:lin ang="5400000" scaled="1"/>
                </a:gradFill>
                <a:effectLst>
                  <a:glow rad="152400">
                    <a:srgbClr val="BADEDA">
                      <a:alpha val="40000"/>
                    </a:srgbClr>
                  </a:glow>
                  <a:outerShdw blurRad="25400" dist="25400" dir="2400000" algn="tl" rotWithShape="0">
                    <a:srgbClr val="BADEDA"/>
                  </a:outerShdw>
                </a:effectLst>
                <a:latin typeface="+mj-lt"/>
                <a:ea typeface="Tahoma" panose="020B0604030504040204" pitchFamily="34" charset="0"/>
                <a:cs typeface="Arial" panose="020B0604020202020204" pitchFamily="34" charset="0"/>
              </a:defRPr>
            </a:lvl1pPr>
          </a:lstStyle>
          <a:p>
            <a:pPr marL="0" lvl="0" rtl="0"/>
            <a:r>
              <a:rPr lang="hu-HU" noProof="0" dirty="0"/>
              <a:t>A RETRÓ CÍM SZERKESZTÉSE</a:t>
            </a:r>
          </a:p>
        </p:txBody>
      </p:sp>
      <p:sp>
        <p:nvSpPr>
          <p:cNvPr id="3" name="Alcím 2">
            <a:extLst>
              <a:ext uri="{FF2B5EF4-FFF2-40B4-BE49-F238E27FC236}">
                <a16:creationId xmlns:a16="http://schemas.microsoft.com/office/drawing/2014/main" id="{C9980B88-3F4A-4688-9ED0-17EF37E62D93}"/>
              </a:ext>
            </a:extLst>
          </p:cNvPr>
          <p:cNvSpPr>
            <a:spLocks noGrp="1"/>
          </p:cNvSpPr>
          <p:nvPr>
            <p:ph type="subTitle" idx="1"/>
          </p:nvPr>
        </p:nvSpPr>
        <p:spPr>
          <a:xfrm>
            <a:off x="7035922" y="5154839"/>
            <a:ext cx="4736077" cy="787411"/>
          </a:xfrm>
          <a:solidFill>
            <a:schemeClr val="tx1"/>
          </a:solidFill>
        </p:spPr>
        <p:txBody>
          <a:bodyPr lIns="180000" tIns="72000" rIns="180000" bIns="72000" rtlCol="0" anchor="ctr"/>
          <a:lstStyle>
            <a:lvl1pPr marL="0" indent="0" algn="ctr">
              <a:buFont typeface="Arial" panose="020B0604020202020204" pitchFamily="34" charset="0"/>
              <a:buNone/>
              <a:defRPr sz="1600">
                <a:solidFill>
                  <a:schemeClr val="bg1"/>
                </a:solidFill>
                <a:latin typeface="Courier New" panose="02070309020205020404" pitchFamily="49" charset="0"/>
                <a:cs typeface="Courier New" panose="02070309020205020404" pitchFamily="49"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hu-HU" noProof="0"/>
              <a:t>Kattintson ide az alcím mintájának szerkesztéséhez</a:t>
            </a:r>
            <a:endParaRPr lang="hu-HU" noProof="0" dirty="0"/>
          </a:p>
        </p:txBody>
      </p:sp>
      <p:sp>
        <p:nvSpPr>
          <p:cNvPr id="42" name="Egyenlő szárú háromszög 41">
            <a:extLst>
              <a:ext uri="{FF2B5EF4-FFF2-40B4-BE49-F238E27FC236}">
                <a16:creationId xmlns:a16="http://schemas.microsoft.com/office/drawing/2014/main" id="{F4E64290-5ADA-4894-8496-DE46331C2910}"/>
              </a:ext>
            </a:extLst>
          </p:cNvPr>
          <p:cNvSpPr/>
          <p:nvPr userDrawn="1"/>
        </p:nvSpPr>
        <p:spPr>
          <a:xfrm rot="10800000">
            <a:off x="2803689" y="2040344"/>
            <a:ext cx="740512" cy="503107"/>
          </a:xfrm>
          <a:prstGeom prst="triangle">
            <a:avLst/>
          </a:prstGeom>
          <a:gradFill>
            <a:gsLst>
              <a:gs pos="0">
                <a:schemeClr val="accent2"/>
              </a:gs>
              <a:gs pos="100000">
                <a:schemeClr val="accent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43" name="Egyenlő szárú háromszög 42">
            <a:extLst>
              <a:ext uri="{FF2B5EF4-FFF2-40B4-BE49-F238E27FC236}">
                <a16:creationId xmlns:a16="http://schemas.microsoft.com/office/drawing/2014/main" id="{A3FE7ACA-32BB-4E3D-B271-8F185C3CD0EE}"/>
              </a:ext>
            </a:extLst>
          </p:cNvPr>
          <p:cNvSpPr/>
          <p:nvPr userDrawn="1"/>
        </p:nvSpPr>
        <p:spPr>
          <a:xfrm rot="10800000">
            <a:off x="2324207" y="2900399"/>
            <a:ext cx="1689239" cy="1147676"/>
          </a:xfrm>
          <a:prstGeom prst="triangle">
            <a:avLst/>
          </a:prstGeom>
          <a:gradFill>
            <a:gsLst>
              <a:gs pos="0">
                <a:schemeClr val="accent2"/>
              </a:gs>
              <a:gs pos="100000">
                <a:schemeClr val="accent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44" name="Egyenlő szárú háromszög 43">
            <a:extLst>
              <a:ext uri="{FF2B5EF4-FFF2-40B4-BE49-F238E27FC236}">
                <a16:creationId xmlns:a16="http://schemas.microsoft.com/office/drawing/2014/main" id="{22823DFC-317B-4932-ABC6-21D5B262D756}"/>
              </a:ext>
            </a:extLst>
          </p:cNvPr>
          <p:cNvSpPr/>
          <p:nvPr userDrawn="1"/>
        </p:nvSpPr>
        <p:spPr>
          <a:xfrm>
            <a:off x="3748124" y="4263551"/>
            <a:ext cx="545742" cy="370779"/>
          </a:xfrm>
          <a:prstGeom prst="triangle">
            <a:avLst/>
          </a:prstGeom>
          <a:gradFill>
            <a:gsLst>
              <a:gs pos="0">
                <a:schemeClr val="accent3"/>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Tree>
    <p:extLst>
      <p:ext uri="{BB962C8B-B14F-4D97-AF65-F5344CB8AC3E}">
        <p14:creationId xmlns:p14="http://schemas.microsoft.com/office/powerpoint/2010/main" val="133403843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Elválasztó dia">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8" name="Szabadkézi sokszög: Alakzat 67">
            <a:extLst>
              <a:ext uri="{FF2B5EF4-FFF2-40B4-BE49-F238E27FC236}">
                <a16:creationId xmlns:a16="http://schemas.microsoft.com/office/drawing/2014/main" id="{2836D779-B379-4EF2-899C-33A74B679EEF}"/>
              </a:ext>
            </a:extLst>
          </p:cNvPr>
          <p:cNvSpPr/>
          <p:nvPr userDrawn="1"/>
        </p:nvSpPr>
        <p:spPr>
          <a:xfrm>
            <a:off x="0" y="1"/>
            <a:ext cx="12192000" cy="6857999"/>
          </a:xfrm>
          <a:custGeom>
            <a:avLst/>
            <a:gdLst>
              <a:gd name="connsiteX0" fmla="*/ 108001 w 12192000"/>
              <a:gd name="connsiteY0" fmla="*/ 108000 h 6857999"/>
              <a:gd name="connsiteX1" fmla="*/ 108001 w 12192000"/>
              <a:gd name="connsiteY1" fmla="*/ 6749999 h 6857999"/>
              <a:gd name="connsiteX2" fmla="*/ 12084000 w 12192000"/>
              <a:gd name="connsiteY2" fmla="*/ 6749999 h 6857999"/>
              <a:gd name="connsiteX3" fmla="*/ 12084000 w 12192000"/>
              <a:gd name="connsiteY3" fmla="*/ 108000 h 6857999"/>
              <a:gd name="connsiteX4" fmla="*/ 0 w 12192000"/>
              <a:gd name="connsiteY4" fmla="*/ 0 h 6857999"/>
              <a:gd name="connsiteX5" fmla="*/ 1 w 12192000"/>
              <a:gd name="connsiteY5" fmla="*/ 0 h 6857999"/>
              <a:gd name="connsiteX6" fmla="*/ 12192000 w 12192000"/>
              <a:gd name="connsiteY6" fmla="*/ 0 h 6857999"/>
              <a:gd name="connsiteX7" fmla="*/ 12192000 w 12192000"/>
              <a:gd name="connsiteY7" fmla="*/ 6857999 h 6857999"/>
              <a:gd name="connsiteX8" fmla="*/ 1 w 12192000"/>
              <a:gd name="connsiteY8" fmla="*/ 6857999 h 6857999"/>
              <a:gd name="connsiteX9" fmla="*/ 0 w 12192000"/>
              <a:gd name="connsiteY9"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0" h="6857999">
                <a:moveTo>
                  <a:pt x="108001" y="108000"/>
                </a:moveTo>
                <a:lnTo>
                  <a:pt x="108001" y="6749999"/>
                </a:lnTo>
                <a:lnTo>
                  <a:pt x="12084000" y="6749999"/>
                </a:lnTo>
                <a:lnTo>
                  <a:pt x="12084000" y="108000"/>
                </a:lnTo>
                <a:close/>
                <a:moveTo>
                  <a:pt x="0" y="0"/>
                </a:moveTo>
                <a:lnTo>
                  <a:pt x="1" y="0"/>
                </a:lnTo>
                <a:lnTo>
                  <a:pt x="12192000" y="0"/>
                </a:lnTo>
                <a:lnTo>
                  <a:pt x="12192000" y="6857999"/>
                </a:lnTo>
                <a:lnTo>
                  <a:pt x="1" y="6857999"/>
                </a:lnTo>
                <a:lnTo>
                  <a:pt x="0" y="685799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pic>
        <p:nvPicPr>
          <p:cNvPr id="10" name="Kép 9" descr="Csillag a háttérben&#10;&#10;A leírás teljesen megbízható">
            <a:extLst>
              <a:ext uri="{FF2B5EF4-FFF2-40B4-BE49-F238E27FC236}">
                <a16:creationId xmlns:a16="http://schemas.microsoft.com/office/drawing/2014/main" id="{1EB78F37-ED4C-4686-AFCC-BF511BA52753}"/>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6675439" y="108745"/>
            <a:ext cx="5417792" cy="6635005"/>
          </a:xfrm>
          <a:prstGeom prst="rect">
            <a:avLst/>
          </a:prstGeom>
        </p:spPr>
      </p:pic>
      <p:grpSp>
        <p:nvGrpSpPr>
          <p:cNvPr id="45" name="Csoport 44">
            <a:extLst>
              <a:ext uri="{FF2B5EF4-FFF2-40B4-BE49-F238E27FC236}">
                <a16:creationId xmlns:a16="http://schemas.microsoft.com/office/drawing/2014/main" id="{00D551C8-4BF9-413C-A7A0-7C874EA0C1EB}"/>
              </a:ext>
            </a:extLst>
          </p:cNvPr>
          <p:cNvGrpSpPr/>
          <p:nvPr userDrawn="1"/>
        </p:nvGrpSpPr>
        <p:grpSpPr>
          <a:xfrm>
            <a:off x="7682767" y="1707806"/>
            <a:ext cx="3442387" cy="3442387"/>
            <a:chOff x="2514599" y="1566862"/>
            <a:chExt cx="3810001" cy="3810001"/>
          </a:xfrm>
          <a:effectLst>
            <a:glow rad="101600">
              <a:schemeClr val="accent2">
                <a:satMod val="175000"/>
                <a:alpha val="18000"/>
              </a:schemeClr>
            </a:glow>
          </a:effectLst>
        </p:grpSpPr>
        <p:cxnSp>
          <p:nvCxnSpPr>
            <p:cNvPr id="46" name="Egyenes összekötő 45">
              <a:extLst>
                <a:ext uri="{FF2B5EF4-FFF2-40B4-BE49-F238E27FC236}">
                  <a16:creationId xmlns:a16="http://schemas.microsoft.com/office/drawing/2014/main" id="{9B40F6CC-7795-4615-90F1-11497899DD3A}"/>
                </a:ext>
              </a:extLst>
            </p:cNvPr>
            <p:cNvCxnSpPr/>
            <p:nvPr/>
          </p:nvCxnSpPr>
          <p:spPr>
            <a:xfrm>
              <a:off x="2514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47" name="Egyenes összekötő 46">
              <a:extLst>
                <a:ext uri="{FF2B5EF4-FFF2-40B4-BE49-F238E27FC236}">
                  <a16:creationId xmlns:a16="http://schemas.microsoft.com/office/drawing/2014/main" id="{189DD442-0FCD-4DA1-84E0-2E386C66959A}"/>
                </a:ext>
              </a:extLst>
            </p:cNvPr>
            <p:cNvCxnSpPr/>
            <p:nvPr/>
          </p:nvCxnSpPr>
          <p:spPr>
            <a:xfrm>
              <a:off x="2895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48" name="Egyenes összekötő 47">
              <a:extLst>
                <a:ext uri="{FF2B5EF4-FFF2-40B4-BE49-F238E27FC236}">
                  <a16:creationId xmlns:a16="http://schemas.microsoft.com/office/drawing/2014/main" id="{6794EC30-C68F-4F8F-A11C-8A12D4C44359}"/>
                </a:ext>
              </a:extLst>
            </p:cNvPr>
            <p:cNvCxnSpPr/>
            <p:nvPr/>
          </p:nvCxnSpPr>
          <p:spPr>
            <a:xfrm>
              <a:off x="3276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49" name="Egyenes összekötő 48">
              <a:extLst>
                <a:ext uri="{FF2B5EF4-FFF2-40B4-BE49-F238E27FC236}">
                  <a16:creationId xmlns:a16="http://schemas.microsoft.com/office/drawing/2014/main" id="{299D75E9-9ABA-49DA-8C08-01690B2048D6}"/>
                </a:ext>
              </a:extLst>
            </p:cNvPr>
            <p:cNvCxnSpPr/>
            <p:nvPr/>
          </p:nvCxnSpPr>
          <p:spPr>
            <a:xfrm>
              <a:off x="3657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0" name="Egyenes összekötő 49">
              <a:extLst>
                <a:ext uri="{FF2B5EF4-FFF2-40B4-BE49-F238E27FC236}">
                  <a16:creationId xmlns:a16="http://schemas.microsoft.com/office/drawing/2014/main" id="{DEF629BA-5818-4F68-84E0-9709E53CCE12}"/>
                </a:ext>
              </a:extLst>
            </p:cNvPr>
            <p:cNvCxnSpPr/>
            <p:nvPr/>
          </p:nvCxnSpPr>
          <p:spPr>
            <a:xfrm>
              <a:off x="4038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1" name="Egyenes összekötő 50">
              <a:extLst>
                <a:ext uri="{FF2B5EF4-FFF2-40B4-BE49-F238E27FC236}">
                  <a16:creationId xmlns:a16="http://schemas.microsoft.com/office/drawing/2014/main" id="{BE66E45C-2D7B-4E77-AB2D-087DD07929C9}"/>
                </a:ext>
              </a:extLst>
            </p:cNvPr>
            <p:cNvCxnSpPr/>
            <p:nvPr/>
          </p:nvCxnSpPr>
          <p:spPr>
            <a:xfrm>
              <a:off x="4419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2" name="Egyenes összekötő 51">
              <a:extLst>
                <a:ext uri="{FF2B5EF4-FFF2-40B4-BE49-F238E27FC236}">
                  <a16:creationId xmlns:a16="http://schemas.microsoft.com/office/drawing/2014/main" id="{AC559F57-DF51-477A-9664-F0A6E4593345}"/>
                </a:ext>
              </a:extLst>
            </p:cNvPr>
            <p:cNvCxnSpPr/>
            <p:nvPr/>
          </p:nvCxnSpPr>
          <p:spPr>
            <a:xfrm>
              <a:off x="4800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3" name="Egyenes összekötő 52">
              <a:extLst>
                <a:ext uri="{FF2B5EF4-FFF2-40B4-BE49-F238E27FC236}">
                  <a16:creationId xmlns:a16="http://schemas.microsoft.com/office/drawing/2014/main" id="{D81DE1A2-6CF2-4830-836F-E2B649B096AF}"/>
                </a:ext>
              </a:extLst>
            </p:cNvPr>
            <p:cNvCxnSpPr/>
            <p:nvPr/>
          </p:nvCxnSpPr>
          <p:spPr>
            <a:xfrm>
              <a:off x="5181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4" name="Egyenes összekötő 53">
              <a:extLst>
                <a:ext uri="{FF2B5EF4-FFF2-40B4-BE49-F238E27FC236}">
                  <a16:creationId xmlns:a16="http://schemas.microsoft.com/office/drawing/2014/main" id="{022986E8-9A85-40DF-88CF-4589415D686E}"/>
                </a:ext>
              </a:extLst>
            </p:cNvPr>
            <p:cNvCxnSpPr/>
            <p:nvPr/>
          </p:nvCxnSpPr>
          <p:spPr>
            <a:xfrm>
              <a:off x="5562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5" name="Egyenes összekötő 54">
              <a:extLst>
                <a:ext uri="{FF2B5EF4-FFF2-40B4-BE49-F238E27FC236}">
                  <a16:creationId xmlns:a16="http://schemas.microsoft.com/office/drawing/2014/main" id="{6A6F3BC4-5CDA-4ADE-8C98-B45EEEA9E822}"/>
                </a:ext>
              </a:extLst>
            </p:cNvPr>
            <p:cNvCxnSpPr/>
            <p:nvPr/>
          </p:nvCxnSpPr>
          <p:spPr>
            <a:xfrm>
              <a:off x="5943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6" name="Egyenes összekötő 55">
              <a:extLst>
                <a:ext uri="{FF2B5EF4-FFF2-40B4-BE49-F238E27FC236}">
                  <a16:creationId xmlns:a16="http://schemas.microsoft.com/office/drawing/2014/main" id="{ABB92487-E701-4906-B242-5E896B1FC968}"/>
                </a:ext>
              </a:extLst>
            </p:cNvPr>
            <p:cNvCxnSpPr/>
            <p:nvPr/>
          </p:nvCxnSpPr>
          <p:spPr>
            <a:xfrm>
              <a:off x="6324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7" name="Egyenes összekötő 56">
              <a:extLst>
                <a:ext uri="{FF2B5EF4-FFF2-40B4-BE49-F238E27FC236}">
                  <a16:creationId xmlns:a16="http://schemas.microsoft.com/office/drawing/2014/main" id="{8FFED390-C005-488A-801D-51F5E5D5E636}"/>
                </a:ext>
              </a:extLst>
            </p:cNvPr>
            <p:cNvCxnSpPr/>
            <p:nvPr/>
          </p:nvCxnSpPr>
          <p:spPr>
            <a:xfrm rot="5400000">
              <a:off x="4419598" y="-338136"/>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8" name="Egyenes összekötő 57">
              <a:extLst>
                <a:ext uri="{FF2B5EF4-FFF2-40B4-BE49-F238E27FC236}">
                  <a16:creationId xmlns:a16="http://schemas.microsoft.com/office/drawing/2014/main" id="{C0ECF5DE-7D63-4E09-A990-9EFE8F3E2444}"/>
                </a:ext>
              </a:extLst>
            </p:cNvPr>
            <p:cNvCxnSpPr/>
            <p:nvPr/>
          </p:nvCxnSpPr>
          <p:spPr>
            <a:xfrm rot="5400000">
              <a:off x="4419598" y="42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9" name="Egyenes összekötő 58">
              <a:extLst>
                <a:ext uri="{FF2B5EF4-FFF2-40B4-BE49-F238E27FC236}">
                  <a16:creationId xmlns:a16="http://schemas.microsoft.com/office/drawing/2014/main" id="{66F82FBE-68FB-4DEB-8029-66924BDA4D1E}"/>
                </a:ext>
              </a:extLst>
            </p:cNvPr>
            <p:cNvCxnSpPr/>
            <p:nvPr/>
          </p:nvCxnSpPr>
          <p:spPr>
            <a:xfrm rot="5400000">
              <a:off x="4419598" y="423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0" name="Egyenes összekötő 59">
              <a:extLst>
                <a:ext uri="{FF2B5EF4-FFF2-40B4-BE49-F238E27FC236}">
                  <a16:creationId xmlns:a16="http://schemas.microsoft.com/office/drawing/2014/main" id="{D9E1BB4E-09B6-4106-BDE3-A38644EF47E1}"/>
                </a:ext>
              </a:extLst>
            </p:cNvPr>
            <p:cNvCxnSpPr/>
            <p:nvPr/>
          </p:nvCxnSpPr>
          <p:spPr>
            <a:xfrm rot="5400000">
              <a:off x="4419598" y="804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1" name="Egyenes összekötő 60">
              <a:extLst>
                <a:ext uri="{FF2B5EF4-FFF2-40B4-BE49-F238E27FC236}">
                  <a16:creationId xmlns:a16="http://schemas.microsoft.com/office/drawing/2014/main" id="{48FE8515-C6DF-47C8-B17B-D1488CFB34EB}"/>
                </a:ext>
              </a:extLst>
            </p:cNvPr>
            <p:cNvCxnSpPr/>
            <p:nvPr/>
          </p:nvCxnSpPr>
          <p:spPr>
            <a:xfrm rot="5400000">
              <a:off x="4419598" y="1185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2" name="Egyenes összekötő 61">
              <a:extLst>
                <a:ext uri="{FF2B5EF4-FFF2-40B4-BE49-F238E27FC236}">
                  <a16:creationId xmlns:a16="http://schemas.microsoft.com/office/drawing/2014/main" id="{E7D81FB4-C78B-4F71-83FF-F3BA73E121ED}"/>
                </a:ext>
              </a:extLst>
            </p:cNvPr>
            <p:cNvCxnSpPr/>
            <p:nvPr/>
          </p:nvCxnSpPr>
          <p:spPr>
            <a:xfrm rot="5400000">
              <a:off x="4419598" y="1566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3" name="Egyenes összekötő 62">
              <a:extLst>
                <a:ext uri="{FF2B5EF4-FFF2-40B4-BE49-F238E27FC236}">
                  <a16:creationId xmlns:a16="http://schemas.microsoft.com/office/drawing/2014/main" id="{FC6C6E5D-0A27-4FFE-8A9F-0B4550BE631B}"/>
                </a:ext>
              </a:extLst>
            </p:cNvPr>
            <p:cNvCxnSpPr/>
            <p:nvPr/>
          </p:nvCxnSpPr>
          <p:spPr>
            <a:xfrm rot="5400000">
              <a:off x="4419598" y="1947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4" name="Egyenes összekötő 63">
              <a:extLst>
                <a:ext uri="{FF2B5EF4-FFF2-40B4-BE49-F238E27FC236}">
                  <a16:creationId xmlns:a16="http://schemas.microsoft.com/office/drawing/2014/main" id="{E9C5B91D-89A8-4C76-B499-BEA540B1F253}"/>
                </a:ext>
              </a:extLst>
            </p:cNvPr>
            <p:cNvCxnSpPr/>
            <p:nvPr/>
          </p:nvCxnSpPr>
          <p:spPr>
            <a:xfrm rot="5400000">
              <a:off x="4419598" y="2328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5" name="Egyenes összekötő 64">
              <a:extLst>
                <a:ext uri="{FF2B5EF4-FFF2-40B4-BE49-F238E27FC236}">
                  <a16:creationId xmlns:a16="http://schemas.microsoft.com/office/drawing/2014/main" id="{A66B5249-941F-4ED5-8297-FB24511B0114}"/>
                </a:ext>
              </a:extLst>
            </p:cNvPr>
            <p:cNvCxnSpPr/>
            <p:nvPr/>
          </p:nvCxnSpPr>
          <p:spPr>
            <a:xfrm rot="5400000">
              <a:off x="4419598" y="2709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6" name="Egyenes összekötő 65">
              <a:extLst>
                <a:ext uri="{FF2B5EF4-FFF2-40B4-BE49-F238E27FC236}">
                  <a16:creationId xmlns:a16="http://schemas.microsoft.com/office/drawing/2014/main" id="{4B647CA6-2EEA-4936-AC3F-369D8F873A1D}"/>
                </a:ext>
              </a:extLst>
            </p:cNvPr>
            <p:cNvCxnSpPr/>
            <p:nvPr/>
          </p:nvCxnSpPr>
          <p:spPr>
            <a:xfrm rot="5400000">
              <a:off x="4419598" y="3090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7" name="Egyenes összekötő 66">
              <a:extLst>
                <a:ext uri="{FF2B5EF4-FFF2-40B4-BE49-F238E27FC236}">
                  <a16:creationId xmlns:a16="http://schemas.microsoft.com/office/drawing/2014/main" id="{8CDA9DB4-338F-40E7-96CE-4D323CD63D2D}"/>
                </a:ext>
              </a:extLst>
            </p:cNvPr>
            <p:cNvCxnSpPr/>
            <p:nvPr/>
          </p:nvCxnSpPr>
          <p:spPr>
            <a:xfrm rot="5400000">
              <a:off x="4419598" y="3471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grpSp>
      <p:sp>
        <p:nvSpPr>
          <p:cNvPr id="2" name="Cím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037617" y="2321292"/>
            <a:ext cx="4680000" cy="2215415"/>
          </a:xfrm>
          <a:noFill/>
        </p:spPr>
        <p:txBody>
          <a:bodyPr wrap="square" rtlCol="0">
            <a:spAutoFit/>
            <a:scene3d>
              <a:camera prst="perspectiveContrastingLeftFacing" fov="6300000">
                <a:rot lat="20400000" lon="1200000" rev="0"/>
              </a:camera>
              <a:lightRig rig="freezing" dir="t">
                <a:rot lat="0" lon="0" rev="600000"/>
              </a:lightRig>
            </a:scene3d>
            <a:sp3d extrusionH="196850" contourW="25400" prstMaterial="clear">
              <a:bevelT w="44450" h="38100" prst="relaxedInset"/>
              <a:bevelB w="82550" h="38100" prst="coolSlant"/>
              <a:contourClr>
                <a:schemeClr val="accent1">
                  <a:lumMod val="20000"/>
                  <a:lumOff val="80000"/>
                </a:schemeClr>
              </a:contourClr>
            </a:sp3d>
          </a:bodyPr>
          <a:lstStyle>
            <a:lvl1pPr>
              <a:defRPr lang="en-ZA" sz="7000" b="1" spc="-600" dirty="0">
                <a:gradFill>
                  <a:gsLst>
                    <a:gs pos="0">
                      <a:srgbClr val="C5ECF1"/>
                    </a:gs>
                    <a:gs pos="48000">
                      <a:srgbClr val="6FC0EF"/>
                    </a:gs>
                    <a:gs pos="48000">
                      <a:srgbClr val="235FA8"/>
                    </a:gs>
                    <a:gs pos="98230">
                      <a:schemeClr val="bg1"/>
                    </a:gs>
                    <a:gs pos="79000">
                      <a:srgbClr val="FDFCFC"/>
                    </a:gs>
                  </a:gsLst>
                  <a:lin ang="5400000" scaled="1"/>
                </a:gradFill>
                <a:effectLst>
                  <a:glow rad="152400">
                    <a:srgbClr val="7030A0">
                      <a:alpha val="40000"/>
                    </a:srgbClr>
                  </a:glow>
                  <a:outerShdw blurRad="25400" dist="25400" dir="2400000" algn="tl" rotWithShape="0">
                    <a:srgbClr val="FF0066"/>
                  </a:outerShdw>
                </a:effectLst>
                <a:latin typeface="Century Gothic" panose="020B0502020202020204" pitchFamily="34" charset="0"/>
                <a:ea typeface="Tahoma" panose="020B0604030504040204" pitchFamily="34" charset="0"/>
                <a:cs typeface="Arial" panose="020B0604020202020204" pitchFamily="34" charset="0"/>
              </a:defRPr>
            </a:lvl1pPr>
          </a:lstStyle>
          <a:p>
            <a:pPr marL="0" lvl="0" rtl="0">
              <a:lnSpc>
                <a:spcPts val="9000"/>
              </a:lnSpc>
            </a:pPr>
            <a:r>
              <a:rPr lang="hu-HU" noProof="0" dirty="0"/>
              <a:t>A RETRÓ CÍM SZERKESZTÉSE</a:t>
            </a:r>
          </a:p>
        </p:txBody>
      </p:sp>
      <p:sp>
        <p:nvSpPr>
          <p:cNvPr id="3" name="Alcím 2">
            <a:extLst>
              <a:ext uri="{FF2B5EF4-FFF2-40B4-BE49-F238E27FC236}">
                <a16:creationId xmlns:a16="http://schemas.microsoft.com/office/drawing/2014/main" id="{C9980B88-3F4A-4688-9ED0-17EF37E62D93}"/>
              </a:ext>
            </a:extLst>
          </p:cNvPr>
          <p:cNvSpPr>
            <a:spLocks noGrp="1"/>
          </p:cNvSpPr>
          <p:nvPr>
            <p:ph type="subTitle" idx="1"/>
          </p:nvPr>
        </p:nvSpPr>
        <p:spPr>
          <a:xfrm>
            <a:off x="7035922" y="5154839"/>
            <a:ext cx="4736077" cy="787411"/>
          </a:xfrm>
          <a:solidFill>
            <a:schemeClr val="tx1"/>
          </a:solidFill>
        </p:spPr>
        <p:txBody>
          <a:bodyPr vert="horz" lIns="180000" tIns="72000" rIns="180000" bIns="72000" rtlCol="0" anchor="ctr">
            <a:noAutofit/>
          </a:bodyPr>
          <a:lstStyle>
            <a:lvl1pPr marL="0" indent="0" algn="ctr">
              <a:buNone/>
              <a:defRPr lang="en-ZA" sz="1600" dirty="0">
                <a:solidFill>
                  <a:schemeClr val="bg1"/>
                </a:solidFill>
                <a:latin typeface="Courier New" panose="02070309020205020404" pitchFamily="49" charset="0"/>
                <a:cs typeface="Courier New" panose="02070309020205020404" pitchFamily="49" charset="0"/>
              </a:defRPr>
            </a:lvl1pPr>
          </a:lstStyle>
          <a:p>
            <a:pPr marL="266700" lvl="0" indent="-266700" algn="ctr" rtl="0"/>
            <a:r>
              <a:rPr lang="hu-HU" noProof="0"/>
              <a:t>Kattintson ide az alcím mintájának szerkesztéséhez</a:t>
            </a:r>
            <a:endParaRPr lang="hu-HU" noProof="0" dirty="0"/>
          </a:p>
        </p:txBody>
      </p:sp>
      <p:sp>
        <p:nvSpPr>
          <p:cNvPr id="42" name="Egyenlő szárú háromszög 41">
            <a:extLst>
              <a:ext uri="{FF2B5EF4-FFF2-40B4-BE49-F238E27FC236}">
                <a16:creationId xmlns:a16="http://schemas.microsoft.com/office/drawing/2014/main" id="{F4E64290-5ADA-4894-8496-DE46331C2910}"/>
              </a:ext>
            </a:extLst>
          </p:cNvPr>
          <p:cNvSpPr/>
          <p:nvPr userDrawn="1"/>
        </p:nvSpPr>
        <p:spPr>
          <a:xfrm rot="10800000">
            <a:off x="9033704" y="321681"/>
            <a:ext cx="740512" cy="503107"/>
          </a:xfrm>
          <a:prstGeom prst="triangle">
            <a:avLst/>
          </a:prstGeom>
          <a:gradFill>
            <a:gsLst>
              <a:gs pos="0">
                <a:schemeClr val="accent2"/>
              </a:gs>
              <a:gs pos="100000">
                <a:schemeClr val="accent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43" name="Egyenlő szárú háromszög 42">
            <a:extLst>
              <a:ext uri="{FF2B5EF4-FFF2-40B4-BE49-F238E27FC236}">
                <a16:creationId xmlns:a16="http://schemas.microsoft.com/office/drawing/2014/main" id="{A3FE7ACA-32BB-4E3D-B271-8F185C3CD0EE}"/>
              </a:ext>
            </a:extLst>
          </p:cNvPr>
          <p:cNvSpPr/>
          <p:nvPr userDrawn="1"/>
        </p:nvSpPr>
        <p:spPr>
          <a:xfrm rot="10800000">
            <a:off x="8559341" y="1181736"/>
            <a:ext cx="1689239" cy="1147676"/>
          </a:xfrm>
          <a:prstGeom prst="triangle">
            <a:avLst/>
          </a:prstGeom>
          <a:gradFill>
            <a:gsLst>
              <a:gs pos="0">
                <a:schemeClr val="accent2"/>
              </a:gs>
              <a:gs pos="100000">
                <a:schemeClr val="accent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44" name="Egyenlő szárú háromszög 43">
            <a:extLst>
              <a:ext uri="{FF2B5EF4-FFF2-40B4-BE49-F238E27FC236}">
                <a16:creationId xmlns:a16="http://schemas.microsoft.com/office/drawing/2014/main" id="{22823DFC-317B-4932-ABC6-21D5B262D756}"/>
              </a:ext>
            </a:extLst>
          </p:cNvPr>
          <p:cNvSpPr/>
          <p:nvPr userDrawn="1"/>
        </p:nvSpPr>
        <p:spPr>
          <a:xfrm>
            <a:off x="9131089" y="6105745"/>
            <a:ext cx="545742" cy="370779"/>
          </a:xfrm>
          <a:prstGeom prst="triangle">
            <a:avLst/>
          </a:prstGeom>
          <a:gradFill>
            <a:gsLst>
              <a:gs pos="0">
                <a:schemeClr val="accent2"/>
              </a:gs>
              <a:gs pos="100000">
                <a:schemeClr val="accent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40" name="Kép helyőrzője 4">
            <a:extLst>
              <a:ext uri="{FF2B5EF4-FFF2-40B4-BE49-F238E27FC236}">
                <a16:creationId xmlns:a16="http://schemas.microsoft.com/office/drawing/2014/main" id="{96748E81-F9A7-41A7-A0B7-4E33596E423F}"/>
              </a:ext>
            </a:extLst>
          </p:cNvPr>
          <p:cNvSpPr>
            <a:spLocks noGrp="1"/>
          </p:cNvSpPr>
          <p:nvPr>
            <p:ph type="pic" sz="quarter" idx="10" hasCustomPrompt="1"/>
          </p:nvPr>
        </p:nvSpPr>
        <p:spPr>
          <a:xfrm>
            <a:off x="108000" y="107998"/>
            <a:ext cx="6573838" cy="6642000"/>
          </a:xfrm>
          <a:solidFill>
            <a:schemeClr val="tx1"/>
          </a:solidFill>
        </p:spPr>
        <p:txBody>
          <a:bodyPr rtlCol="0" anchor="ctr"/>
          <a:lstStyle>
            <a:lvl1pPr marL="0" indent="0" algn="ctr">
              <a:buNone/>
              <a:defRPr sz="1400" i="1">
                <a:latin typeface="Times New Roman" panose="02020603050405020304" pitchFamily="18" charset="0"/>
                <a:cs typeface="Times New Roman" panose="02020603050405020304" pitchFamily="18" charset="0"/>
              </a:defRPr>
            </a:lvl1pPr>
          </a:lstStyle>
          <a:p>
            <a:pPr rtl="0"/>
            <a:r>
              <a:rPr lang="hu-HU" noProof="0" dirty="0"/>
              <a:t>Szúrja be vagy húzza ide a fényképét</a:t>
            </a:r>
          </a:p>
        </p:txBody>
      </p:sp>
    </p:spTree>
    <p:extLst>
      <p:ext uri="{BB962C8B-B14F-4D97-AF65-F5344CB8AC3E}">
        <p14:creationId xmlns:p14="http://schemas.microsoft.com/office/powerpoint/2010/main" val="131322152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Nagy cím és tartalom 2">
    <p:bg>
      <p:bgPr>
        <a:solidFill>
          <a:schemeClr val="accent3">
            <a:lumMod val="20000"/>
            <a:lumOff val="80000"/>
          </a:schemeClr>
        </a:solidFill>
        <a:effectLst/>
      </p:bgPr>
    </p:bg>
    <p:spTree>
      <p:nvGrpSpPr>
        <p:cNvPr id="1" name=""/>
        <p:cNvGrpSpPr/>
        <p:nvPr/>
      </p:nvGrpSpPr>
      <p:grpSpPr>
        <a:xfrm>
          <a:off x="0" y="0"/>
          <a:ext cx="0" cy="0"/>
          <a:chOff x="0" y="0"/>
          <a:chExt cx="0" cy="0"/>
        </a:xfrm>
      </p:grpSpPr>
      <p:sp>
        <p:nvSpPr>
          <p:cNvPr id="14" name="Téglalap 13">
            <a:extLst>
              <a:ext uri="{FF2B5EF4-FFF2-40B4-BE49-F238E27FC236}">
                <a16:creationId xmlns:a16="http://schemas.microsoft.com/office/drawing/2014/main" id="{A945F115-22EA-452C-BEFF-B86EC6B0D0B2}"/>
              </a:ext>
            </a:extLst>
          </p:cNvPr>
          <p:cNvSpPr/>
          <p:nvPr userDrawn="1"/>
        </p:nvSpPr>
        <p:spPr>
          <a:xfrm>
            <a:off x="6677617" y="107999"/>
            <a:ext cx="5400000" cy="6084000"/>
          </a:xfrm>
          <a:prstGeom prst="rect">
            <a:avLst/>
          </a:prstGeom>
          <a:gradFill>
            <a:gsLst>
              <a:gs pos="0">
                <a:schemeClr val="accent2"/>
              </a:gs>
              <a:gs pos="100000">
                <a:schemeClr val="accent3"/>
              </a:gs>
            </a:gsLst>
            <a:lin ang="42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grpSp>
        <p:nvGrpSpPr>
          <p:cNvPr id="16" name="Csoport 15">
            <a:extLst>
              <a:ext uri="{FF2B5EF4-FFF2-40B4-BE49-F238E27FC236}">
                <a16:creationId xmlns:a16="http://schemas.microsoft.com/office/drawing/2014/main" id="{FCBD139D-0699-4BC5-B75A-A53F7BE6D9A6}"/>
              </a:ext>
            </a:extLst>
          </p:cNvPr>
          <p:cNvGrpSpPr/>
          <p:nvPr/>
        </p:nvGrpSpPr>
        <p:grpSpPr>
          <a:xfrm rot="4830719">
            <a:off x="6634200" y="724568"/>
            <a:ext cx="4776768" cy="4776768"/>
            <a:chOff x="2514599" y="1566862"/>
            <a:chExt cx="3810001" cy="3810001"/>
          </a:xfrm>
          <a:effectLst/>
          <a:scene3d>
            <a:camera prst="perspectiveHeroicExtremeLeftFacing"/>
            <a:lightRig rig="threePt" dir="t"/>
          </a:scene3d>
        </p:grpSpPr>
        <p:cxnSp>
          <p:nvCxnSpPr>
            <p:cNvPr id="20" name="Egyenes összekötő 19">
              <a:extLst>
                <a:ext uri="{FF2B5EF4-FFF2-40B4-BE49-F238E27FC236}">
                  <a16:creationId xmlns:a16="http://schemas.microsoft.com/office/drawing/2014/main" id="{75EAAF49-5654-4DCE-84C0-E8336BC12BD4}"/>
                </a:ext>
              </a:extLst>
            </p:cNvPr>
            <p:cNvCxnSpPr/>
            <p:nvPr/>
          </p:nvCxnSpPr>
          <p:spPr>
            <a:xfrm>
              <a:off x="2514600" y="1566862"/>
              <a:ext cx="0" cy="3809998"/>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 name="Egyenes összekötő 20">
              <a:extLst>
                <a:ext uri="{FF2B5EF4-FFF2-40B4-BE49-F238E27FC236}">
                  <a16:creationId xmlns:a16="http://schemas.microsoft.com/office/drawing/2014/main" id="{D9401B41-6E13-4546-8AAC-2728F89FAF76}"/>
                </a:ext>
              </a:extLst>
            </p:cNvPr>
            <p:cNvCxnSpPr/>
            <p:nvPr/>
          </p:nvCxnSpPr>
          <p:spPr>
            <a:xfrm>
              <a:off x="2895600" y="1566862"/>
              <a:ext cx="0" cy="3809998"/>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 name="Egyenes összekötő 21">
              <a:extLst>
                <a:ext uri="{FF2B5EF4-FFF2-40B4-BE49-F238E27FC236}">
                  <a16:creationId xmlns:a16="http://schemas.microsoft.com/office/drawing/2014/main" id="{B7A76080-8F75-4B32-9114-880C87646FE2}"/>
                </a:ext>
              </a:extLst>
            </p:cNvPr>
            <p:cNvCxnSpPr/>
            <p:nvPr/>
          </p:nvCxnSpPr>
          <p:spPr>
            <a:xfrm>
              <a:off x="3276600" y="1566862"/>
              <a:ext cx="0" cy="3809998"/>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 name="Egyenes összekötő 22">
              <a:extLst>
                <a:ext uri="{FF2B5EF4-FFF2-40B4-BE49-F238E27FC236}">
                  <a16:creationId xmlns:a16="http://schemas.microsoft.com/office/drawing/2014/main" id="{BE2A1F8C-0406-4CB3-9869-26BA7E734D0F}"/>
                </a:ext>
              </a:extLst>
            </p:cNvPr>
            <p:cNvCxnSpPr/>
            <p:nvPr/>
          </p:nvCxnSpPr>
          <p:spPr>
            <a:xfrm>
              <a:off x="3657600" y="1566862"/>
              <a:ext cx="0" cy="3809998"/>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 name="Egyenes összekötő 23">
              <a:extLst>
                <a:ext uri="{FF2B5EF4-FFF2-40B4-BE49-F238E27FC236}">
                  <a16:creationId xmlns:a16="http://schemas.microsoft.com/office/drawing/2014/main" id="{1C78EEFE-6C2B-4D69-B0E3-B2BF76325172}"/>
                </a:ext>
              </a:extLst>
            </p:cNvPr>
            <p:cNvCxnSpPr/>
            <p:nvPr/>
          </p:nvCxnSpPr>
          <p:spPr>
            <a:xfrm>
              <a:off x="4038600" y="1566862"/>
              <a:ext cx="0" cy="3809998"/>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 name="Egyenes összekötő 24">
              <a:extLst>
                <a:ext uri="{FF2B5EF4-FFF2-40B4-BE49-F238E27FC236}">
                  <a16:creationId xmlns:a16="http://schemas.microsoft.com/office/drawing/2014/main" id="{43325AD3-62C5-4A8B-872A-F165A03A1635}"/>
                </a:ext>
              </a:extLst>
            </p:cNvPr>
            <p:cNvCxnSpPr/>
            <p:nvPr/>
          </p:nvCxnSpPr>
          <p:spPr>
            <a:xfrm>
              <a:off x="4419600" y="1566862"/>
              <a:ext cx="0" cy="3809998"/>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 name="Egyenes összekötő 25">
              <a:extLst>
                <a:ext uri="{FF2B5EF4-FFF2-40B4-BE49-F238E27FC236}">
                  <a16:creationId xmlns:a16="http://schemas.microsoft.com/office/drawing/2014/main" id="{9493D3B8-5A11-4C86-B38B-627413AAB973}"/>
                </a:ext>
              </a:extLst>
            </p:cNvPr>
            <p:cNvCxnSpPr/>
            <p:nvPr/>
          </p:nvCxnSpPr>
          <p:spPr>
            <a:xfrm>
              <a:off x="4800600" y="1566862"/>
              <a:ext cx="0" cy="3809998"/>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7" name="Egyenes összekötő 26">
              <a:extLst>
                <a:ext uri="{FF2B5EF4-FFF2-40B4-BE49-F238E27FC236}">
                  <a16:creationId xmlns:a16="http://schemas.microsoft.com/office/drawing/2014/main" id="{81801A13-B692-41ED-AFEC-E95D85AE8016}"/>
                </a:ext>
              </a:extLst>
            </p:cNvPr>
            <p:cNvCxnSpPr/>
            <p:nvPr/>
          </p:nvCxnSpPr>
          <p:spPr>
            <a:xfrm>
              <a:off x="5181600" y="1566862"/>
              <a:ext cx="0" cy="3809998"/>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 name="Egyenes összekötő 27">
              <a:extLst>
                <a:ext uri="{FF2B5EF4-FFF2-40B4-BE49-F238E27FC236}">
                  <a16:creationId xmlns:a16="http://schemas.microsoft.com/office/drawing/2014/main" id="{28895529-45F9-4DF2-926F-48ACB4710FB8}"/>
                </a:ext>
              </a:extLst>
            </p:cNvPr>
            <p:cNvCxnSpPr/>
            <p:nvPr/>
          </p:nvCxnSpPr>
          <p:spPr>
            <a:xfrm>
              <a:off x="5562600" y="1566862"/>
              <a:ext cx="0" cy="3809998"/>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 name="Egyenes összekötő 28">
              <a:extLst>
                <a:ext uri="{FF2B5EF4-FFF2-40B4-BE49-F238E27FC236}">
                  <a16:creationId xmlns:a16="http://schemas.microsoft.com/office/drawing/2014/main" id="{897502D6-D65B-4CA1-90E3-765715D26AF6}"/>
                </a:ext>
              </a:extLst>
            </p:cNvPr>
            <p:cNvCxnSpPr/>
            <p:nvPr/>
          </p:nvCxnSpPr>
          <p:spPr>
            <a:xfrm>
              <a:off x="5943600" y="1566862"/>
              <a:ext cx="0" cy="3809998"/>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0" name="Egyenes összekötő 29">
              <a:extLst>
                <a:ext uri="{FF2B5EF4-FFF2-40B4-BE49-F238E27FC236}">
                  <a16:creationId xmlns:a16="http://schemas.microsoft.com/office/drawing/2014/main" id="{522FCDB9-11E7-4962-A63D-DBBBE2AFE5FB}"/>
                </a:ext>
              </a:extLst>
            </p:cNvPr>
            <p:cNvCxnSpPr/>
            <p:nvPr/>
          </p:nvCxnSpPr>
          <p:spPr>
            <a:xfrm>
              <a:off x="6324600" y="1566862"/>
              <a:ext cx="0" cy="3809998"/>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 name="Egyenes összekötő 30">
              <a:extLst>
                <a:ext uri="{FF2B5EF4-FFF2-40B4-BE49-F238E27FC236}">
                  <a16:creationId xmlns:a16="http://schemas.microsoft.com/office/drawing/2014/main" id="{AA5E4EA5-3CAD-4CBC-BDAA-2218A53D6A09}"/>
                </a:ext>
              </a:extLst>
            </p:cNvPr>
            <p:cNvCxnSpPr/>
            <p:nvPr/>
          </p:nvCxnSpPr>
          <p:spPr>
            <a:xfrm rot="5400000">
              <a:off x="4419598" y="-338136"/>
              <a:ext cx="0" cy="380999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2" name="Egyenes összekötő 31">
              <a:extLst>
                <a:ext uri="{FF2B5EF4-FFF2-40B4-BE49-F238E27FC236}">
                  <a16:creationId xmlns:a16="http://schemas.microsoft.com/office/drawing/2014/main" id="{2B6971A7-8CB7-4298-84D5-AFC5ACB3E97C}"/>
                </a:ext>
              </a:extLst>
            </p:cNvPr>
            <p:cNvCxnSpPr/>
            <p:nvPr/>
          </p:nvCxnSpPr>
          <p:spPr>
            <a:xfrm rot="5400000">
              <a:off x="4419598" y="42864"/>
              <a:ext cx="0" cy="380999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 name="Egyenes összekötő 32">
              <a:extLst>
                <a:ext uri="{FF2B5EF4-FFF2-40B4-BE49-F238E27FC236}">
                  <a16:creationId xmlns:a16="http://schemas.microsoft.com/office/drawing/2014/main" id="{23D783FA-8529-4E60-926E-CD074AF08F80}"/>
                </a:ext>
              </a:extLst>
            </p:cNvPr>
            <p:cNvCxnSpPr/>
            <p:nvPr/>
          </p:nvCxnSpPr>
          <p:spPr>
            <a:xfrm rot="5400000">
              <a:off x="4419598" y="423864"/>
              <a:ext cx="0" cy="380999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Egyenes összekötő 33">
              <a:extLst>
                <a:ext uri="{FF2B5EF4-FFF2-40B4-BE49-F238E27FC236}">
                  <a16:creationId xmlns:a16="http://schemas.microsoft.com/office/drawing/2014/main" id="{CEEAF4AE-F667-4B32-BA58-C301ED6E8E15}"/>
                </a:ext>
              </a:extLst>
            </p:cNvPr>
            <p:cNvCxnSpPr/>
            <p:nvPr/>
          </p:nvCxnSpPr>
          <p:spPr>
            <a:xfrm rot="5400000">
              <a:off x="4419598" y="804864"/>
              <a:ext cx="0" cy="380999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5" name="Egyenes összekötő 34">
              <a:extLst>
                <a:ext uri="{FF2B5EF4-FFF2-40B4-BE49-F238E27FC236}">
                  <a16:creationId xmlns:a16="http://schemas.microsoft.com/office/drawing/2014/main" id="{2B2D9C25-6081-4F9D-B4AC-59725F0DD9B3}"/>
                </a:ext>
              </a:extLst>
            </p:cNvPr>
            <p:cNvCxnSpPr/>
            <p:nvPr/>
          </p:nvCxnSpPr>
          <p:spPr>
            <a:xfrm rot="5400000">
              <a:off x="4419598" y="1185864"/>
              <a:ext cx="0" cy="380999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6" name="Egyenes összekötő 35">
              <a:extLst>
                <a:ext uri="{FF2B5EF4-FFF2-40B4-BE49-F238E27FC236}">
                  <a16:creationId xmlns:a16="http://schemas.microsoft.com/office/drawing/2014/main" id="{52BF68F2-24DA-4128-9232-1F53DB96F072}"/>
                </a:ext>
              </a:extLst>
            </p:cNvPr>
            <p:cNvCxnSpPr/>
            <p:nvPr/>
          </p:nvCxnSpPr>
          <p:spPr>
            <a:xfrm rot="5400000">
              <a:off x="4419598" y="1566864"/>
              <a:ext cx="0" cy="380999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 name="Egyenes összekötő 36">
              <a:extLst>
                <a:ext uri="{FF2B5EF4-FFF2-40B4-BE49-F238E27FC236}">
                  <a16:creationId xmlns:a16="http://schemas.microsoft.com/office/drawing/2014/main" id="{9ECFB08D-85AF-471B-AD33-A0BBF6F266AC}"/>
                </a:ext>
              </a:extLst>
            </p:cNvPr>
            <p:cNvCxnSpPr/>
            <p:nvPr/>
          </p:nvCxnSpPr>
          <p:spPr>
            <a:xfrm rot="5400000">
              <a:off x="4419598" y="1947864"/>
              <a:ext cx="0" cy="380999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8" name="Egyenes összekötő 37">
              <a:extLst>
                <a:ext uri="{FF2B5EF4-FFF2-40B4-BE49-F238E27FC236}">
                  <a16:creationId xmlns:a16="http://schemas.microsoft.com/office/drawing/2014/main" id="{E44B948A-1F29-4324-953B-E0D09728B752}"/>
                </a:ext>
              </a:extLst>
            </p:cNvPr>
            <p:cNvCxnSpPr/>
            <p:nvPr/>
          </p:nvCxnSpPr>
          <p:spPr>
            <a:xfrm rot="5400000">
              <a:off x="4419598" y="2328864"/>
              <a:ext cx="0" cy="380999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9" name="Egyenes összekötő 38">
              <a:extLst>
                <a:ext uri="{FF2B5EF4-FFF2-40B4-BE49-F238E27FC236}">
                  <a16:creationId xmlns:a16="http://schemas.microsoft.com/office/drawing/2014/main" id="{C92E399E-43AF-4109-9D48-54C8E19777B3}"/>
                </a:ext>
              </a:extLst>
            </p:cNvPr>
            <p:cNvCxnSpPr/>
            <p:nvPr/>
          </p:nvCxnSpPr>
          <p:spPr>
            <a:xfrm rot="5400000">
              <a:off x="4419598" y="2709864"/>
              <a:ext cx="0" cy="380999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40" name="Egyenes összekötő 39">
              <a:extLst>
                <a:ext uri="{FF2B5EF4-FFF2-40B4-BE49-F238E27FC236}">
                  <a16:creationId xmlns:a16="http://schemas.microsoft.com/office/drawing/2014/main" id="{AB01A614-15A0-4C2E-AB23-5989288BDFA9}"/>
                </a:ext>
              </a:extLst>
            </p:cNvPr>
            <p:cNvCxnSpPr/>
            <p:nvPr/>
          </p:nvCxnSpPr>
          <p:spPr>
            <a:xfrm rot="5400000">
              <a:off x="4419598" y="3090864"/>
              <a:ext cx="0" cy="380999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41" name="Egyenes összekötő 40">
              <a:extLst>
                <a:ext uri="{FF2B5EF4-FFF2-40B4-BE49-F238E27FC236}">
                  <a16:creationId xmlns:a16="http://schemas.microsoft.com/office/drawing/2014/main" id="{B7CA8B13-21A9-4FD3-9002-18139B20E060}"/>
                </a:ext>
              </a:extLst>
            </p:cNvPr>
            <p:cNvCxnSpPr/>
            <p:nvPr/>
          </p:nvCxnSpPr>
          <p:spPr>
            <a:xfrm rot="5400000">
              <a:off x="4419598" y="3471864"/>
              <a:ext cx="0" cy="380999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grpSp>
      <p:sp>
        <p:nvSpPr>
          <p:cNvPr id="2" name="Cím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037617" y="1933206"/>
            <a:ext cx="4680000" cy="2991588"/>
          </a:xfrm>
          <a:noFill/>
        </p:spPr>
        <p:txBody>
          <a:bodyPr wrap="square" rtlCol="0">
            <a:spAutoFit/>
            <a:scene3d>
              <a:camera prst="perspectiveContrastingLeftFacing" fov="6300000">
                <a:rot lat="20400000" lon="1200000" rev="0"/>
              </a:camera>
              <a:lightRig rig="chilly" dir="t"/>
            </a:scene3d>
            <a:sp3d extrusionH="196850" contourW="25400" prstMaterial="dkEdge">
              <a:bevelT w="44450" h="38100" prst="coolSlant"/>
              <a:bevelB w="82550" h="38100" prst="coolSlant"/>
              <a:contourClr>
                <a:schemeClr val="accent1">
                  <a:lumMod val="20000"/>
                  <a:lumOff val="80000"/>
                </a:schemeClr>
              </a:contourClr>
            </a:sp3d>
          </a:bodyPr>
          <a:lstStyle>
            <a:lvl1pPr>
              <a:defRPr lang="en-ZA" sz="7200" b="1" spc="-600" dirty="0">
                <a:gradFill>
                  <a:gsLst>
                    <a:gs pos="29000">
                      <a:schemeClr val="accent2">
                        <a:lumMod val="50000"/>
                      </a:schemeClr>
                    </a:gs>
                    <a:gs pos="55000">
                      <a:srgbClr val="A9E0ED"/>
                    </a:gs>
                    <a:gs pos="55000">
                      <a:schemeClr val="accent1">
                        <a:lumMod val="60000"/>
                        <a:lumOff val="40000"/>
                      </a:schemeClr>
                    </a:gs>
                    <a:gs pos="76000">
                      <a:schemeClr val="bg1"/>
                    </a:gs>
                  </a:gsLst>
                  <a:lin ang="5400000" scaled="1"/>
                </a:gradFill>
                <a:effectLst>
                  <a:glow rad="152400">
                    <a:srgbClr val="BADEDA">
                      <a:alpha val="40000"/>
                    </a:srgbClr>
                  </a:glow>
                  <a:outerShdw blurRad="25400" dist="25400" dir="2400000" algn="tl" rotWithShape="0">
                    <a:srgbClr val="BADEDA"/>
                  </a:outerShdw>
                </a:effectLst>
                <a:latin typeface="+mj-lt"/>
                <a:ea typeface="Tahoma" panose="020B0604030504040204" pitchFamily="34" charset="0"/>
                <a:cs typeface="Arial" panose="020B0604020202020204" pitchFamily="34" charset="0"/>
              </a:defRPr>
            </a:lvl1pPr>
          </a:lstStyle>
          <a:p>
            <a:pPr marL="0" lvl="0" rtl="0"/>
            <a:r>
              <a:rPr lang="hu-HU" noProof="0" dirty="0"/>
              <a:t>A RETRÓ CÍM SZERKESZTÉSE</a:t>
            </a:r>
          </a:p>
        </p:txBody>
      </p:sp>
      <p:sp>
        <p:nvSpPr>
          <p:cNvPr id="3" name="Alcím 2">
            <a:extLst>
              <a:ext uri="{FF2B5EF4-FFF2-40B4-BE49-F238E27FC236}">
                <a16:creationId xmlns:a16="http://schemas.microsoft.com/office/drawing/2014/main" id="{C9980B88-3F4A-4688-9ED0-17EF37E62D93}"/>
              </a:ext>
            </a:extLst>
          </p:cNvPr>
          <p:cNvSpPr>
            <a:spLocks noGrp="1"/>
          </p:cNvSpPr>
          <p:nvPr>
            <p:ph type="subTitle" idx="1"/>
          </p:nvPr>
        </p:nvSpPr>
        <p:spPr>
          <a:xfrm>
            <a:off x="7035922" y="5154839"/>
            <a:ext cx="4736077" cy="787411"/>
          </a:xfrm>
          <a:solidFill>
            <a:schemeClr val="tx1"/>
          </a:solidFill>
        </p:spPr>
        <p:txBody>
          <a:bodyPr vert="horz" lIns="180000" tIns="72000" rIns="180000" bIns="72000" rtlCol="0" anchor="ctr">
            <a:noAutofit/>
          </a:bodyPr>
          <a:lstStyle>
            <a:lvl1pPr marL="0" indent="0" algn="l">
              <a:buNone/>
              <a:defRPr lang="en-ZA" sz="1600" dirty="0">
                <a:solidFill>
                  <a:schemeClr val="bg1"/>
                </a:solidFill>
                <a:latin typeface="Courier New" panose="02070309020205020404" pitchFamily="49" charset="0"/>
                <a:cs typeface="Courier New" panose="02070309020205020404" pitchFamily="49" charset="0"/>
              </a:defRPr>
            </a:lvl1pPr>
          </a:lstStyle>
          <a:p>
            <a:pPr marL="266700" lvl="0" indent="-266700" algn="ctr" rtl="0"/>
            <a:r>
              <a:rPr lang="hu-HU" noProof="0"/>
              <a:t>Kattintson ide az alcím mintájának szerkesztéséhez</a:t>
            </a:r>
            <a:endParaRPr lang="hu-HU" noProof="0" dirty="0"/>
          </a:p>
        </p:txBody>
      </p:sp>
      <p:sp>
        <p:nvSpPr>
          <p:cNvPr id="4" name="Élőláb helye 3">
            <a:extLst>
              <a:ext uri="{FF2B5EF4-FFF2-40B4-BE49-F238E27FC236}">
                <a16:creationId xmlns:a16="http://schemas.microsoft.com/office/drawing/2014/main" id="{5491172A-F087-4B05-BBF5-B59D05196C5E}"/>
              </a:ext>
            </a:extLst>
          </p:cNvPr>
          <p:cNvSpPr>
            <a:spLocks noGrp="1"/>
          </p:cNvSpPr>
          <p:nvPr>
            <p:ph type="ftr" sz="quarter" idx="10"/>
          </p:nvPr>
        </p:nvSpPr>
        <p:spPr/>
        <p:txBody>
          <a:bodyPr rtlCol="0"/>
          <a:lstStyle/>
          <a:p>
            <a:pPr rtl="0"/>
            <a:endParaRPr lang="hu-HU" noProof="0" dirty="0"/>
          </a:p>
        </p:txBody>
      </p:sp>
      <p:sp>
        <p:nvSpPr>
          <p:cNvPr id="6" name="Dia számának helye 5">
            <a:extLst>
              <a:ext uri="{FF2B5EF4-FFF2-40B4-BE49-F238E27FC236}">
                <a16:creationId xmlns:a16="http://schemas.microsoft.com/office/drawing/2014/main" id="{921849D9-E4F1-44D4-A304-70B21F3B3296}"/>
              </a:ext>
            </a:extLst>
          </p:cNvPr>
          <p:cNvSpPr>
            <a:spLocks noGrp="1"/>
          </p:cNvSpPr>
          <p:nvPr>
            <p:ph type="sldNum" sz="quarter" idx="11"/>
          </p:nvPr>
        </p:nvSpPr>
        <p:spPr/>
        <p:txBody>
          <a:bodyPr rtlCol="0"/>
          <a:lstStyle/>
          <a:p>
            <a:pPr rtl="0"/>
            <a:fld id="{19B51A1E-902D-48AF-9020-955120F399B6}" type="slidenum">
              <a:rPr lang="hu-HU" noProof="0" smtClean="0"/>
              <a:pPr/>
              <a:t>‹#›</a:t>
            </a:fld>
            <a:endParaRPr lang="hu-HU" noProof="0" dirty="0"/>
          </a:p>
        </p:txBody>
      </p:sp>
      <p:sp>
        <p:nvSpPr>
          <p:cNvPr id="8" name="Szöveg helye 7">
            <a:extLst>
              <a:ext uri="{FF2B5EF4-FFF2-40B4-BE49-F238E27FC236}">
                <a16:creationId xmlns:a16="http://schemas.microsoft.com/office/drawing/2014/main" id="{FF1B57FF-E36C-4DEA-BDDC-99E2F2562FFF}"/>
              </a:ext>
            </a:extLst>
          </p:cNvPr>
          <p:cNvSpPr>
            <a:spLocks noGrp="1"/>
          </p:cNvSpPr>
          <p:nvPr>
            <p:ph type="body" sz="quarter" idx="12"/>
          </p:nvPr>
        </p:nvSpPr>
        <p:spPr>
          <a:xfrm>
            <a:off x="673100" y="677863"/>
            <a:ext cx="5027613" cy="5027612"/>
          </a:xfrm>
        </p:spPr>
        <p:txBody>
          <a:bodyPr rtlCol="0" anchor="b"/>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Tree>
    <p:extLst>
      <p:ext uri="{BB962C8B-B14F-4D97-AF65-F5344CB8AC3E}">
        <p14:creationId xmlns:p14="http://schemas.microsoft.com/office/powerpoint/2010/main" val="292672049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Kép listajelei">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Téglalap 3">
            <a:extLst>
              <a:ext uri="{FF2B5EF4-FFF2-40B4-BE49-F238E27FC236}">
                <a16:creationId xmlns:a16="http://schemas.microsoft.com/office/drawing/2014/main" id="{15BEFB43-ACFA-458E-95C9-894ED14FB0B8}"/>
              </a:ext>
            </a:extLst>
          </p:cNvPr>
          <p:cNvSpPr/>
          <p:nvPr userDrawn="1"/>
        </p:nvSpPr>
        <p:spPr>
          <a:xfrm>
            <a:off x="108000" y="108001"/>
            <a:ext cx="11976000" cy="3803600"/>
          </a:xfrm>
          <a:prstGeom prst="rect">
            <a:avLst/>
          </a:prstGeom>
          <a:solidFill>
            <a:schemeClr val="tx1">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9" name="Téglalap 8">
            <a:extLst>
              <a:ext uri="{FF2B5EF4-FFF2-40B4-BE49-F238E27FC236}">
                <a16:creationId xmlns:a16="http://schemas.microsoft.com/office/drawing/2014/main" id="{C150FBDB-A24F-4F9F-A64F-74B00594AFC2}"/>
              </a:ext>
            </a:extLst>
          </p:cNvPr>
          <p:cNvSpPr/>
          <p:nvPr userDrawn="1"/>
        </p:nvSpPr>
        <p:spPr>
          <a:xfrm>
            <a:off x="108000" y="3911600"/>
            <a:ext cx="11979225" cy="2279650"/>
          </a:xfrm>
          <a:prstGeom prst="rect">
            <a:avLst/>
          </a:prstGeom>
          <a:gradFill>
            <a:gsLst>
              <a:gs pos="0">
                <a:schemeClr val="accent1"/>
              </a:gs>
              <a:gs pos="100000">
                <a:schemeClr val="accent3"/>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2" name="Cím 1">
            <a:extLst>
              <a:ext uri="{FF2B5EF4-FFF2-40B4-BE49-F238E27FC236}">
                <a16:creationId xmlns:a16="http://schemas.microsoft.com/office/drawing/2014/main" id="{5CFF4C50-933F-41F9-AD11-BD02410AA7D5}"/>
              </a:ext>
            </a:extLst>
          </p:cNvPr>
          <p:cNvSpPr>
            <a:spLocks noGrp="1"/>
          </p:cNvSpPr>
          <p:nvPr>
            <p:ph type="title"/>
          </p:nvPr>
        </p:nvSpPr>
        <p:spPr>
          <a:xfrm>
            <a:off x="432000" y="432000"/>
            <a:ext cx="11340000" cy="432000"/>
          </a:xfrm>
        </p:spPr>
        <p:txBody>
          <a:bodyPr rtlCol="0"/>
          <a:lstStyle>
            <a:lvl1pPr>
              <a:defRPr>
                <a:solidFill>
                  <a:schemeClr val="bg1">
                    <a:lumMod val="95000"/>
                  </a:schemeClr>
                </a:solidFill>
              </a:defRPr>
            </a:lvl1pPr>
          </a:lstStyle>
          <a:p>
            <a:pPr rtl="0"/>
            <a:r>
              <a:rPr lang="hu-HU" noProof="0"/>
              <a:t>Mintacím szerkesztése</a:t>
            </a:r>
            <a:endParaRPr lang="hu-HU" noProof="0" dirty="0"/>
          </a:p>
        </p:txBody>
      </p:sp>
      <p:sp>
        <p:nvSpPr>
          <p:cNvPr id="3" name="Tartalom helye 2">
            <a:extLst>
              <a:ext uri="{FF2B5EF4-FFF2-40B4-BE49-F238E27FC236}">
                <a16:creationId xmlns:a16="http://schemas.microsoft.com/office/drawing/2014/main" id="{B1948E38-8FB0-4E51-A01C-C88794372E50}"/>
              </a:ext>
            </a:extLst>
          </p:cNvPr>
          <p:cNvSpPr>
            <a:spLocks noGrp="1"/>
          </p:cNvSpPr>
          <p:nvPr>
            <p:ph idx="1" hasCustomPrompt="1"/>
          </p:nvPr>
        </p:nvSpPr>
        <p:spPr>
          <a:xfrm>
            <a:off x="619438" y="4699407"/>
            <a:ext cx="1785124" cy="1307693"/>
          </a:xfrm>
        </p:spPr>
        <p:txBody>
          <a:bodyPr rtlCol="0"/>
          <a:lstStyle>
            <a:lvl1pPr marL="0" indent="0">
              <a:buNone/>
              <a:defRPr sz="1400">
                <a:solidFill>
                  <a:schemeClr val="tx1"/>
                </a:solidFill>
              </a:defRPr>
            </a:lvl1pPr>
            <a:lvl2pPr marL="266700" indent="0">
              <a:buFont typeface="Arial" panose="020B0604020202020204" pitchFamily="34" charset="0"/>
              <a:buNone/>
              <a:defRPr>
                <a:solidFill>
                  <a:schemeClr val="bg1">
                    <a:lumMod val="95000"/>
                  </a:schemeClr>
                </a:solidFill>
              </a:defRPr>
            </a:lvl2pPr>
            <a:lvl3pPr marL="542925" indent="0">
              <a:buNone/>
              <a:defRPr>
                <a:solidFill>
                  <a:schemeClr val="bg1">
                    <a:lumMod val="95000"/>
                  </a:schemeClr>
                </a:solidFill>
              </a:defRPr>
            </a:lvl3pPr>
            <a:lvl4pPr marL="809625" indent="0">
              <a:buNone/>
              <a:defRPr>
                <a:solidFill>
                  <a:schemeClr val="bg1">
                    <a:lumMod val="95000"/>
                  </a:schemeClr>
                </a:solidFill>
              </a:defRPr>
            </a:lvl4pPr>
            <a:lvl5pPr marL="1076325" indent="0">
              <a:buNone/>
              <a:defRPr>
                <a:solidFill>
                  <a:schemeClr val="bg1">
                    <a:lumMod val="95000"/>
                  </a:schemeClr>
                </a:solidFill>
              </a:defRPr>
            </a:lvl5pPr>
          </a:lstStyle>
          <a:p>
            <a:pPr lvl="0" rtl="0"/>
            <a:r>
              <a:rPr lang="hu-HU" noProof="0" dirty="0"/>
              <a:t>Listajel leírása</a:t>
            </a:r>
          </a:p>
        </p:txBody>
      </p:sp>
      <p:sp>
        <p:nvSpPr>
          <p:cNvPr id="7" name="Élőláb helye 6">
            <a:extLst>
              <a:ext uri="{FF2B5EF4-FFF2-40B4-BE49-F238E27FC236}">
                <a16:creationId xmlns:a16="http://schemas.microsoft.com/office/drawing/2014/main" id="{19F419B1-164A-4B7A-BBEC-47B6151ECB05}"/>
              </a:ext>
            </a:extLst>
          </p:cNvPr>
          <p:cNvSpPr>
            <a:spLocks noGrp="1"/>
          </p:cNvSpPr>
          <p:nvPr>
            <p:ph type="ftr" sz="quarter" idx="10"/>
          </p:nvPr>
        </p:nvSpPr>
        <p:spPr/>
        <p:txBody>
          <a:bodyPr rtlCol="0"/>
          <a:lstStyle>
            <a:lvl1pPr>
              <a:defRPr>
                <a:solidFill>
                  <a:schemeClr val="tx1">
                    <a:lumMod val="75000"/>
                    <a:lumOff val="25000"/>
                  </a:schemeClr>
                </a:solidFill>
              </a:defRPr>
            </a:lvl1pPr>
          </a:lstStyle>
          <a:p>
            <a:pPr rtl="0"/>
            <a:endParaRPr lang="hu-HU" noProof="0" dirty="0"/>
          </a:p>
        </p:txBody>
      </p:sp>
      <p:sp>
        <p:nvSpPr>
          <p:cNvPr id="8" name="Dia számának helye 7">
            <a:extLst>
              <a:ext uri="{FF2B5EF4-FFF2-40B4-BE49-F238E27FC236}">
                <a16:creationId xmlns:a16="http://schemas.microsoft.com/office/drawing/2014/main" id="{86E99B1E-D08C-46BA-9D27-9ED02F4C9B6C}"/>
              </a:ext>
            </a:extLst>
          </p:cNvPr>
          <p:cNvSpPr>
            <a:spLocks noGrp="1"/>
          </p:cNvSpPr>
          <p:nvPr>
            <p:ph type="sldNum" sz="quarter" idx="11"/>
          </p:nvPr>
        </p:nvSpPr>
        <p:spPr/>
        <p:txBody>
          <a:bodyPr rtlCol="0"/>
          <a:lstStyle>
            <a:lvl1pPr>
              <a:defRPr>
                <a:solidFill>
                  <a:schemeClr val="tx1">
                    <a:lumMod val="75000"/>
                    <a:lumOff val="25000"/>
                  </a:schemeClr>
                </a:solidFill>
              </a:defRPr>
            </a:lvl1pPr>
          </a:lstStyle>
          <a:p>
            <a:pPr rtl="0"/>
            <a:fld id="{19B51A1E-902D-48AF-9020-955120F399B6}" type="slidenum">
              <a:rPr lang="hu-HU" noProof="0" smtClean="0"/>
              <a:pPr/>
              <a:t>‹#›</a:t>
            </a:fld>
            <a:endParaRPr lang="hu-HU" noProof="0" dirty="0"/>
          </a:p>
        </p:txBody>
      </p:sp>
      <p:sp>
        <p:nvSpPr>
          <p:cNvPr id="6" name="Kép helyőrzője 5">
            <a:extLst>
              <a:ext uri="{FF2B5EF4-FFF2-40B4-BE49-F238E27FC236}">
                <a16:creationId xmlns:a16="http://schemas.microsoft.com/office/drawing/2014/main" id="{38143612-6715-4267-8D14-657C6B2F922C}"/>
              </a:ext>
            </a:extLst>
          </p:cNvPr>
          <p:cNvSpPr>
            <a:spLocks noGrp="1"/>
          </p:cNvSpPr>
          <p:nvPr>
            <p:ph type="pic" sz="quarter" idx="12" hasCustomPrompt="1"/>
          </p:nvPr>
        </p:nvSpPr>
        <p:spPr>
          <a:xfrm>
            <a:off x="1199510" y="2502002"/>
            <a:ext cx="621792" cy="621792"/>
          </a:xfrm>
        </p:spPr>
        <p:txBody>
          <a:bodyPr rtlCol="0" anchor="ctr"/>
          <a:lstStyle>
            <a:lvl1pPr marL="0" indent="0" algn="ctr">
              <a:buFont typeface="Arial" panose="020B0604020202020204" pitchFamily="34" charset="0"/>
              <a:buNone/>
              <a:defRPr sz="1100">
                <a:solidFill>
                  <a:schemeClr val="bg1">
                    <a:lumMod val="95000"/>
                  </a:schemeClr>
                </a:solidFill>
              </a:defRPr>
            </a:lvl1pPr>
          </a:lstStyle>
          <a:p>
            <a:pPr rtl="0"/>
            <a:r>
              <a:rPr lang="hu-HU" noProof="0" dirty="0"/>
              <a:t>Ikon beszúrása</a:t>
            </a:r>
          </a:p>
        </p:txBody>
      </p:sp>
      <p:sp>
        <p:nvSpPr>
          <p:cNvPr id="12" name="Szöveg helye 11">
            <a:extLst>
              <a:ext uri="{FF2B5EF4-FFF2-40B4-BE49-F238E27FC236}">
                <a16:creationId xmlns:a16="http://schemas.microsoft.com/office/drawing/2014/main" id="{6561AA4B-694F-4E39-B6A3-1A4343C3F6B4}"/>
              </a:ext>
            </a:extLst>
          </p:cNvPr>
          <p:cNvSpPr>
            <a:spLocks noGrp="1"/>
          </p:cNvSpPr>
          <p:nvPr>
            <p:ph type="body" sz="quarter" idx="13" hasCustomPrompt="1"/>
          </p:nvPr>
        </p:nvSpPr>
        <p:spPr>
          <a:xfrm>
            <a:off x="619238" y="4222328"/>
            <a:ext cx="1785124" cy="288000"/>
          </a:xfrm>
        </p:spPr>
        <p:txBody>
          <a:bodyPr rtlCol="0"/>
          <a:lstStyle>
            <a:lvl1pPr marL="0" indent="0">
              <a:buNone/>
              <a:defRPr sz="2300">
                <a:solidFill>
                  <a:schemeClr val="tx1"/>
                </a:solidFill>
                <a:latin typeface="+mj-lt"/>
              </a:defRPr>
            </a:lvl1pPr>
          </a:lstStyle>
          <a:p>
            <a:pPr lvl="0" rtl="0"/>
            <a:r>
              <a:rPr lang="hu-HU" noProof="0" dirty="0"/>
              <a:t>Listajel címe</a:t>
            </a:r>
          </a:p>
        </p:txBody>
      </p:sp>
      <p:sp>
        <p:nvSpPr>
          <p:cNvPr id="14" name="Szöveg helye 13">
            <a:extLst>
              <a:ext uri="{FF2B5EF4-FFF2-40B4-BE49-F238E27FC236}">
                <a16:creationId xmlns:a16="http://schemas.microsoft.com/office/drawing/2014/main" id="{082027BF-A05E-4BBB-AC62-E4F52D63AFD6}"/>
              </a:ext>
            </a:extLst>
          </p:cNvPr>
          <p:cNvSpPr>
            <a:spLocks noGrp="1"/>
          </p:cNvSpPr>
          <p:nvPr>
            <p:ph type="body" sz="quarter" idx="14" hasCustomPrompt="1"/>
          </p:nvPr>
        </p:nvSpPr>
        <p:spPr>
          <a:xfrm>
            <a:off x="2914288" y="4222328"/>
            <a:ext cx="1785124" cy="288000"/>
          </a:xfrm>
        </p:spPr>
        <p:txBody>
          <a:bodyPr rtlCol="0"/>
          <a:lstStyle>
            <a:lvl1pPr marL="0" indent="0">
              <a:buNone/>
              <a:defRPr sz="2300">
                <a:solidFill>
                  <a:schemeClr val="tx1"/>
                </a:solidFill>
                <a:latin typeface="+mj-lt"/>
              </a:defRPr>
            </a:lvl1pPr>
          </a:lstStyle>
          <a:p>
            <a:pPr lvl="0" rtl="0"/>
            <a:r>
              <a:rPr lang="hu-HU" noProof="0" dirty="0"/>
              <a:t>Listajel címe</a:t>
            </a:r>
          </a:p>
        </p:txBody>
      </p:sp>
      <p:sp>
        <p:nvSpPr>
          <p:cNvPr id="16" name="Szöveg helye 15">
            <a:extLst>
              <a:ext uri="{FF2B5EF4-FFF2-40B4-BE49-F238E27FC236}">
                <a16:creationId xmlns:a16="http://schemas.microsoft.com/office/drawing/2014/main" id="{60850ADC-5F1A-46E8-9FF1-20984BF32670}"/>
              </a:ext>
            </a:extLst>
          </p:cNvPr>
          <p:cNvSpPr>
            <a:spLocks noGrp="1"/>
          </p:cNvSpPr>
          <p:nvPr>
            <p:ph type="body" sz="quarter" idx="15" hasCustomPrompt="1"/>
          </p:nvPr>
        </p:nvSpPr>
        <p:spPr>
          <a:xfrm>
            <a:off x="2914438" y="4699407"/>
            <a:ext cx="1785124" cy="1307693"/>
          </a:xfrm>
        </p:spPr>
        <p:txBody>
          <a:bodyPr rtlCol="0"/>
          <a:lstStyle>
            <a:lvl1pPr marL="0" indent="0">
              <a:buNone/>
              <a:defRPr sz="1400">
                <a:solidFill>
                  <a:schemeClr val="tx1"/>
                </a:solidFill>
              </a:defRPr>
            </a:lvl1pPr>
          </a:lstStyle>
          <a:p>
            <a:pPr lvl="0" rtl="0"/>
            <a:r>
              <a:rPr lang="hu-HU" noProof="0" dirty="0"/>
              <a:t>Listajel leírása</a:t>
            </a:r>
          </a:p>
        </p:txBody>
      </p:sp>
      <p:sp>
        <p:nvSpPr>
          <p:cNvPr id="18" name="Szöveg helye 17">
            <a:extLst>
              <a:ext uri="{FF2B5EF4-FFF2-40B4-BE49-F238E27FC236}">
                <a16:creationId xmlns:a16="http://schemas.microsoft.com/office/drawing/2014/main" id="{A36EC0DD-DF7C-4528-B4E0-956CC4C45AFA}"/>
              </a:ext>
            </a:extLst>
          </p:cNvPr>
          <p:cNvSpPr>
            <a:spLocks noGrp="1"/>
          </p:cNvSpPr>
          <p:nvPr>
            <p:ph type="body" sz="quarter" idx="16" hasCustomPrompt="1"/>
          </p:nvPr>
        </p:nvSpPr>
        <p:spPr>
          <a:xfrm>
            <a:off x="5209338" y="4222328"/>
            <a:ext cx="1785124" cy="288000"/>
          </a:xfrm>
        </p:spPr>
        <p:txBody>
          <a:bodyPr rtlCol="0"/>
          <a:lstStyle>
            <a:lvl1pPr marL="0" indent="0">
              <a:buNone/>
              <a:defRPr sz="2300">
                <a:solidFill>
                  <a:schemeClr val="tx1"/>
                </a:solidFill>
                <a:latin typeface="+mj-lt"/>
              </a:defRPr>
            </a:lvl1pPr>
          </a:lstStyle>
          <a:p>
            <a:pPr lvl="0" rtl="0"/>
            <a:r>
              <a:rPr lang="hu-HU" noProof="0" dirty="0"/>
              <a:t>Listajel címe</a:t>
            </a:r>
          </a:p>
        </p:txBody>
      </p:sp>
      <p:sp>
        <p:nvSpPr>
          <p:cNvPr id="20" name="Szöveg helye 19">
            <a:extLst>
              <a:ext uri="{FF2B5EF4-FFF2-40B4-BE49-F238E27FC236}">
                <a16:creationId xmlns:a16="http://schemas.microsoft.com/office/drawing/2014/main" id="{B31E5A1A-85AF-4BC4-9723-254BB59B5A31}"/>
              </a:ext>
            </a:extLst>
          </p:cNvPr>
          <p:cNvSpPr>
            <a:spLocks noGrp="1"/>
          </p:cNvSpPr>
          <p:nvPr>
            <p:ph type="body" sz="quarter" idx="17" hasCustomPrompt="1"/>
          </p:nvPr>
        </p:nvSpPr>
        <p:spPr>
          <a:xfrm>
            <a:off x="5209438" y="4699407"/>
            <a:ext cx="1785124" cy="1307693"/>
          </a:xfrm>
        </p:spPr>
        <p:txBody>
          <a:bodyPr rtlCol="0"/>
          <a:lstStyle>
            <a:lvl1pPr marL="0" indent="0">
              <a:buNone/>
              <a:defRPr sz="1400">
                <a:solidFill>
                  <a:schemeClr val="tx1"/>
                </a:solidFill>
              </a:defRPr>
            </a:lvl1pPr>
          </a:lstStyle>
          <a:p>
            <a:pPr lvl="0" rtl="0"/>
            <a:r>
              <a:rPr lang="hu-HU" noProof="0" dirty="0"/>
              <a:t>Listajel leírása</a:t>
            </a:r>
          </a:p>
        </p:txBody>
      </p:sp>
      <p:sp>
        <p:nvSpPr>
          <p:cNvPr id="22" name="Szöveg helye 21">
            <a:extLst>
              <a:ext uri="{FF2B5EF4-FFF2-40B4-BE49-F238E27FC236}">
                <a16:creationId xmlns:a16="http://schemas.microsoft.com/office/drawing/2014/main" id="{7876265F-E461-4542-AAD2-D879C7BE11DE}"/>
              </a:ext>
            </a:extLst>
          </p:cNvPr>
          <p:cNvSpPr>
            <a:spLocks noGrp="1"/>
          </p:cNvSpPr>
          <p:nvPr>
            <p:ph type="body" sz="quarter" idx="18" hasCustomPrompt="1"/>
          </p:nvPr>
        </p:nvSpPr>
        <p:spPr>
          <a:xfrm>
            <a:off x="7504388" y="4222328"/>
            <a:ext cx="1785124" cy="288000"/>
          </a:xfrm>
        </p:spPr>
        <p:txBody>
          <a:bodyPr rtlCol="0"/>
          <a:lstStyle>
            <a:lvl1pPr marL="0" indent="0">
              <a:buNone/>
              <a:defRPr sz="2300">
                <a:solidFill>
                  <a:schemeClr val="tx1"/>
                </a:solidFill>
                <a:latin typeface="+mj-lt"/>
              </a:defRPr>
            </a:lvl1pPr>
          </a:lstStyle>
          <a:p>
            <a:pPr lvl="0" rtl="0"/>
            <a:r>
              <a:rPr lang="hu-HU" noProof="0" dirty="0"/>
              <a:t>Listajel címe</a:t>
            </a:r>
          </a:p>
        </p:txBody>
      </p:sp>
      <p:sp>
        <p:nvSpPr>
          <p:cNvPr id="24" name="Szöveg helye 23">
            <a:extLst>
              <a:ext uri="{FF2B5EF4-FFF2-40B4-BE49-F238E27FC236}">
                <a16:creationId xmlns:a16="http://schemas.microsoft.com/office/drawing/2014/main" id="{47126C52-CB79-436E-B0D2-FF44B1C13CE2}"/>
              </a:ext>
            </a:extLst>
          </p:cNvPr>
          <p:cNvSpPr>
            <a:spLocks noGrp="1"/>
          </p:cNvSpPr>
          <p:nvPr>
            <p:ph type="body" sz="quarter" idx="19" hasCustomPrompt="1"/>
          </p:nvPr>
        </p:nvSpPr>
        <p:spPr>
          <a:xfrm>
            <a:off x="7504438" y="4699407"/>
            <a:ext cx="1785124" cy="1307693"/>
          </a:xfrm>
        </p:spPr>
        <p:txBody>
          <a:bodyPr rtlCol="0"/>
          <a:lstStyle>
            <a:lvl1pPr marL="0" indent="0">
              <a:buNone/>
              <a:defRPr sz="1400">
                <a:solidFill>
                  <a:schemeClr val="tx1"/>
                </a:solidFill>
              </a:defRPr>
            </a:lvl1pPr>
          </a:lstStyle>
          <a:p>
            <a:pPr lvl="0" rtl="0"/>
            <a:r>
              <a:rPr lang="hu-HU" noProof="0" dirty="0"/>
              <a:t>Listajel leírása</a:t>
            </a:r>
          </a:p>
        </p:txBody>
      </p:sp>
      <p:sp>
        <p:nvSpPr>
          <p:cNvPr id="26" name="Szöveg helye 25">
            <a:extLst>
              <a:ext uri="{FF2B5EF4-FFF2-40B4-BE49-F238E27FC236}">
                <a16:creationId xmlns:a16="http://schemas.microsoft.com/office/drawing/2014/main" id="{A59B622B-6848-462F-BD9E-B77197AE3C65}"/>
              </a:ext>
            </a:extLst>
          </p:cNvPr>
          <p:cNvSpPr>
            <a:spLocks noGrp="1"/>
          </p:cNvSpPr>
          <p:nvPr>
            <p:ph type="body" sz="quarter" idx="20" hasCustomPrompt="1"/>
          </p:nvPr>
        </p:nvSpPr>
        <p:spPr>
          <a:xfrm>
            <a:off x="9799438" y="4222328"/>
            <a:ext cx="1785124" cy="288000"/>
          </a:xfrm>
        </p:spPr>
        <p:txBody>
          <a:bodyPr rtlCol="0"/>
          <a:lstStyle>
            <a:lvl1pPr marL="0" indent="0">
              <a:buNone/>
              <a:defRPr sz="2300">
                <a:solidFill>
                  <a:schemeClr val="tx1"/>
                </a:solidFill>
                <a:latin typeface="+mj-lt"/>
              </a:defRPr>
            </a:lvl1pPr>
          </a:lstStyle>
          <a:p>
            <a:pPr lvl="0" rtl="0"/>
            <a:r>
              <a:rPr lang="hu-HU" noProof="0" dirty="0"/>
              <a:t>Listajel címe</a:t>
            </a:r>
          </a:p>
        </p:txBody>
      </p:sp>
      <p:sp>
        <p:nvSpPr>
          <p:cNvPr id="28" name="Szöveg helye 27">
            <a:extLst>
              <a:ext uri="{FF2B5EF4-FFF2-40B4-BE49-F238E27FC236}">
                <a16:creationId xmlns:a16="http://schemas.microsoft.com/office/drawing/2014/main" id="{A72188F1-FB33-4B07-A4D2-8766FEB2693D}"/>
              </a:ext>
            </a:extLst>
          </p:cNvPr>
          <p:cNvSpPr>
            <a:spLocks noGrp="1"/>
          </p:cNvSpPr>
          <p:nvPr>
            <p:ph type="body" sz="quarter" idx="21" hasCustomPrompt="1"/>
          </p:nvPr>
        </p:nvSpPr>
        <p:spPr>
          <a:xfrm>
            <a:off x="9799438" y="4699407"/>
            <a:ext cx="1785124" cy="1307693"/>
          </a:xfrm>
        </p:spPr>
        <p:txBody>
          <a:bodyPr rtlCol="0"/>
          <a:lstStyle>
            <a:lvl1pPr marL="0" indent="0">
              <a:buNone/>
              <a:defRPr sz="1400">
                <a:solidFill>
                  <a:schemeClr val="tx1"/>
                </a:solidFill>
              </a:defRPr>
            </a:lvl1pPr>
          </a:lstStyle>
          <a:p>
            <a:pPr lvl="0" rtl="0"/>
            <a:r>
              <a:rPr lang="hu-HU" noProof="0" dirty="0"/>
              <a:t>Listajel leírása</a:t>
            </a:r>
          </a:p>
        </p:txBody>
      </p:sp>
      <p:sp>
        <p:nvSpPr>
          <p:cNvPr id="30" name="Kép helyőrzője 29">
            <a:extLst>
              <a:ext uri="{FF2B5EF4-FFF2-40B4-BE49-F238E27FC236}">
                <a16:creationId xmlns:a16="http://schemas.microsoft.com/office/drawing/2014/main" id="{CEE263FB-A4B6-4262-9E28-F5BE04D27624}"/>
              </a:ext>
            </a:extLst>
          </p:cNvPr>
          <p:cNvSpPr>
            <a:spLocks noGrp="1"/>
          </p:cNvSpPr>
          <p:nvPr>
            <p:ph type="pic" sz="quarter" idx="22" hasCustomPrompt="1"/>
          </p:nvPr>
        </p:nvSpPr>
        <p:spPr>
          <a:xfrm>
            <a:off x="3494560" y="2502002"/>
            <a:ext cx="621792" cy="621792"/>
          </a:xfrm>
        </p:spPr>
        <p:txBody>
          <a:bodyPr rtlCol="0" anchor="ctr"/>
          <a:lstStyle>
            <a:lvl1pPr marL="0" indent="0" algn="ctr">
              <a:buFont typeface="Arial" panose="020B0604020202020204" pitchFamily="34" charset="0"/>
              <a:buNone/>
              <a:defRPr sz="1100">
                <a:solidFill>
                  <a:schemeClr val="bg1"/>
                </a:solidFill>
              </a:defRPr>
            </a:lvl1pPr>
          </a:lstStyle>
          <a:p>
            <a:pPr rtl="0"/>
            <a:r>
              <a:rPr lang="hu-HU" noProof="0" dirty="0"/>
              <a:t>Ikon beszúrása</a:t>
            </a:r>
          </a:p>
        </p:txBody>
      </p:sp>
      <p:sp>
        <p:nvSpPr>
          <p:cNvPr id="32" name="Kép helyőrzője 31">
            <a:extLst>
              <a:ext uri="{FF2B5EF4-FFF2-40B4-BE49-F238E27FC236}">
                <a16:creationId xmlns:a16="http://schemas.microsoft.com/office/drawing/2014/main" id="{882E5BE9-B6C6-40B9-8C58-232DCF465148}"/>
              </a:ext>
            </a:extLst>
          </p:cNvPr>
          <p:cNvSpPr>
            <a:spLocks noGrp="1"/>
          </p:cNvSpPr>
          <p:nvPr>
            <p:ph type="pic" sz="quarter" idx="23" hasCustomPrompt="1"/>
          </p:nvPr>
        </p:nvSpPr>
        <p:spPr>
          <a:xfrm>
            <a:off x="5789610" y="2502002"/>
            <a:ext cx="621792" cy="621792"/>
          </a:xfrm>
        </p:spPr>
        <p:txBody>
          <a:bodyPr rtlCol="0" anchor="ctr"/>
          <a:lstStyle>
            <a:lvl1pPr marL="0" indent="0" algn="ctr">
              <a:buFont typeface="Arial" panose="020B0604020202020204" pitchFamily="34" charset="0"/>
              <a:buNone/>
              <a:defRPr sz="1100">
                <a:solidFill>
                  <a:schemeClr val="bg1"/>
                </a:solidFill>
              </a:defRPr>
            </a:lvl1pPr>
          </a:lstStyle>
          <a:p>
            <a:pPr rtl="0"/>
            <a:r>
              <a:rPr lang="hu-HU" noProof="0" dirty="0"/>
              <a:t>Ikon beszúrása</a:t>
            </a:r>
          </a:p>
        </p:txBody>
      </p:sp>
      <p:sp>
        <p:nvSpPr>
          <p:cNvPr id="34" name="Kép helyőrzője 33">
            <a:extLst>
              <a:ext uri="{FF2B5EF4-FFF2-40B4-BE49-F238E27FC236}">
                <a16:creationId xmlns:a16="http://schemas.microsoft.com/office/drawing/2014/main" id="{04B0B39C-CAA8-403A-9050-85F193E68239}"/>
              </a:ext>
            </a:extLst>
          </p:cNvPr>
          <p:cNvSpPr>
            <a:spLocks noGrp="1"/>
          </p:cNvSpPr>
          <p:nvPr>
            <p:ph type="pic" sz="quarter" idx="24" hasCustomPrompt="1"/>
          </p:nvPr>
        </p:nvSpPr>
        <p:spPr>
          <a:xfrm>
            <a:off x="8084660" y="2502002"/>
            <a:ext cx="621792" cy="621792"/>
          </a:xfrm>
        </p:spPr>
        <p:txBody>
          <a:bodyPr rtlCol="0" anchor="ctr"/>
          <a:lstStyle>
            <a:lvl1pPr marL="0" indent="0" algn="ctr">
              <a:buFont typeface="Arial" panose="020B0604020202020204" pitchFamily="34" charset="0"/>
              <a:buNone/>
              <a:defRPr sz="1100">
                <a:solidFill>
                  <a:schemeClr val="bg1"/>
                </a:solidFill>
              </a:defRPr>
            </a:lvl1pPr>
          </a:lstStyle>
          <a:p>
            <a:pPr rtl="0"/>
            <a:r>
              <a:rPr lang="hu-HU" noProof="0" dirty="0"/>
              <a:t>Ikon beszúrása</a:t>
            </a:r>
          </a:p>
        </p:txBody>
      </p:sp>
      <p:sp>
        <p:nvSpPr>
          <p:cNvPr id="36" name="Kép helyőrzője 35">
            <a:extLst>
              <a:ext uri="{FF2B5EF4-FFF2-40B4-BE49-F238E27FC236}">
                <a16:creationId xmlns:a16="http://schemas.microsoft.com/office/drawing/2014/main" id="{0B046FAC-30FD-4FF9-99EF-8D0429015DDA}"/>
              </a:ext>
            </a:extLst>
          </p:cNvPr>
          <p:cNvSpPr>
            <a:spLocks noGrp="1"/>
          </p:cNvSpPr>
          <p:nvPr>
            <p:ph type="pic" sz="quarter" idx="25" hasCustomPrompt="1"/>
          </p:nvPr>
        </p:nvSpPr>
        <p:spPr>
          <a:xfrm>
            <a:off x="10379710" y="2502002"/>
            <a:ext cx="621792" cy="621792"/>
          </a:xfrm>
        </p:spPr>
        <p:txBody>
          <a:bodyPr rtlCol="0" anchor="ctr"/>
          <a:lstStyle>
            <a:lvl1pPr marL="0" indent="0" algn="ctr">
              <a:buFont typeface="Arial" panose="020B0604020202020204" pitchFamily="34" charset="0"/>
              <a:buNone/>
              <a:defRPr sz="1100">
                <a:solidFill>
                  <a:schemeClr val="bg1"/>
                </a:solidFill>
              </a:defRPr>
            </a:lvl1pPr>
          </a:lstStyle>
          <a:p>
            <a:pPr rtl="0"/>
            <a:r>
              <a:rPr lang="hu-HU" noProof="0" dirty="0"/>
              <a:t>Ikon beszúrása</a:t>
            </a:r>
          </a:p>
        </p:txBody>
      </p:sp>
      <p:cxnSp>
        <p:nvCxnSpPr>
          <p:cNvPr id="23" name="Egyenes összekötő 22">
            <a:extLst>
              <a:ext uri="{FF2B5EF4-FFF2-40B4-BE49-F238E27FC236}">
                <a16:creationId xmlns:a16="http://schemas.microsoft.com/office/drawing/2014/main" id="{8DD25A4B-413E-4F3B-A6B1-FB87ABA3992E}"/>
              </a:ext>
              <a:ext uri="{C183D7F6-B498-43B3-948B-1728B52AA6E4}">
                <adec:decorative xmlns:adec="http://schemas.microsoft.com/office/drawing/2017/decorative" val="1"/>
              </a:ext>
            </a:extLst>
          </p:cNvPr>
          <p:cNvCxnSpPr/>
          <p:nvPr userDrawn="1"/>
        </p:nvCxnSpPr>
        <p:spPr>
          <a:xfrm flipV="1">
            <a:off x="2616200" y="1849213"/>
            <a:ext cx="0" cy="2062387"/>
          </a:xfrm>
          <a:prstGeom prst="line">
            <a:avLst/>
          </a:prstGeom>
          <a:ln>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 name="Egyenes összekötő 24">
            <a:extLst>
              <a:ext uri="{FF2B5EF4-FFF2-40B4-BE49-F238E27FC236}">
                <a16:creationId xmlns:a16="http://schemas.microsoft.com/office/drawing/2014/main" id="{297EC0C2-B526-47F7-B368-62FAF6AC5640}"/>
              </a:ext>
              <a:ext uri="{C183D7F6-B498-43B3-948B-1728B52AA6E4}">
                <adec:decorative xmlns:adec="http://schemas.microsoft.com/office/drawing/2017/decorative" val="1"/>
              </a:ext>
            </a:extLst>
          </p:cNvPr>
          <p:cNvCxnSpPr/>
          <p:nvPr userDrawn="1"/>
        </p:nvCxnSpPr>
        <p:spPr>
          <a:xfrm flipV="1">
            <a:off x="4940300" y="1849213"/>
            <a:ext cx="0" cy="2062387"/>
          </a:xfrm>
          <a:prstGeom prst="line">
            <a:avLst/>
          </a:prstGeom>
          <a:ln>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7" name="Egyenes összekötő 26">
            <a:extLst>
              <a:ext uri="{FF2B5EF4-FFF2-40B4-BE49-F238E27FC236}">
                <a16:creationId xmlns:a16="http://schemas.microsoft.com/office/drawing/2014/main" id="{348E637F-ACCC-4022-8AE0-75FA2B0A9C98}"/>
              </a:ext>
              <a:ext uri="{C183D7F6-B498-43B3-948B-1728B52AA6E4}">
                <adec:decorative xmlns:adec="http://schemas.microsoft.com/office/drawing/2017/decorative" val="1"/>
              </a:ext>
            </a:extLst>
          </p:cNvPr>
          <p:cNvCxnSpPr/>
          <p:nvPr userDrawn="1"/>
        </p:nvCxnSpPr>
        <p:spPr>
          <a:xfrm flipV="1">
            <a:off x="7251700" y="1849213"/>
            <a:ext cx="0" cy="2062387"/>
          </a:xfrm>
          <a:prstGeom prst="line">
            <a:avLst/>
          </a:prstGeom>
          <a:ln>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 name="Egyenes összekötő 28">
            <a:extLst>
              <a:ext uri="{FF2B5EF4-FFF2-40B4-BE49-F238E27FC236}">
                <a16:creationId xmlns:a16="http://schemas.microsoft.com/office/drawing/2014/main" id="{27372FDE-7F88-43EF-B037-C5C6B320CE2F}"/>
              </a:ext>
              <a:ext uri="{C183D7F6-B498-43B3-948B-1728B52AA6E4}">
                <adec:decorative xmlns:adec="http://schemas.microsoft.com/office/drawing/2017/decorative" val="1"/>
              </a:ext>
            </a:extLst>
          </p:cNvPr>
          <p:cNvCxnSpPr/>
          <p:nvPr userDrawn="1"/>
        </p:nvCxnSpPr>
        <p:spPr>
          <a:xfrm flipV="1">
            <a:off x="9575800" y="1849213"/>
            <a:ext cx="0" cy="2062387"/>
          </a:xfrm>
          <a:prstGeom prst="line">
            <a:avLst/>
          </a:prstGeom>
          <a:ln>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8336371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3 listajel">
    <p:spTree>
      <p:nvGrpSpPr>
        <p:cNvPr id="1" name=""/>
        <p:cNvGrpSpPr/>
        <p:nvPr/>
      </p:nvGrpSpPr>
      <p:grpSpPr>
        <a:xfrm>
          <a:off x="0" y="0"/>
          <a:ext cx="0" cy="0"/>
          <a:chOff x="0" y="0"/>
          <a:chExt cx="0" cy="0"/>
        </a:xfrm>
      </p:grpSpPr>
      <p:sp>
        <p:nvSpPr>
          <p:cNvPr id="6" name="Kép helyőrzője 4">
            <a:extLst>
              <a:ext uri="{FF2B5EF4-FFF2-40B4-BE49-F238E27FC236}">
                <a16:creationId xmlns:a16="http://schemas.microsoft.com/office/drawing/2014/main" id="{F8F88439-2E2F-420C-B2D5-AC87C621BD26}"/>
              </a:ext>
            </a:extLst>
          </p:cNvPr>
          <p:cNvSpPr>
            <a:spLocks noGrp="1"/>
          </p:cNvSpPr>
          <p:nvPr>
            <p:ph type="pic" sz="quarter" idx="12" hasCustomPrompt="1"/>
          </p:nvPr>
        </p:nvSpPr>
        <p:spPr>
          <a:xfrm>
            <a:off x="108000" y="108000"/>
            <a:ext cx="4348305" cy="6083250"/>
          </a:xfrm>
          <a:solidFill>
            <a:schemeClr val="tx1">
              <a:lumMod val="75000"/>
              <a:lumOff val="25000"/>
            </a:schemeClr>
          </a:solidFill>
        </p:spPr>
        <p:txBody>
          <a:bodyPr rtlCol="0" anchor="ctr"/>
          <a:lstStyle>
            <a:lvl1pPr marL="0" indent="0" algn="ctr">
              <a:buNone/>
              <a:defRPr sz="1400" i="1">
                <a:solidFill>
                  <a:schemeClr val="bg1">
                    <a:lumMod val="95000"/>
                  </a:schemeClr>
                </a:solidFill>
                <a:latin typeface="Times New Roman" panose="02020603050405020304" pitchFamily="18" charset="0"/>
                <a:cs typeface="Times New Roman" panose="02020603050405020304" pitchFamily="18" charset="0"/>
              </a:defRPr>
            </a:lvl1pPr>
          </a:lstStyle>
          <a:p>
            <a:pPr rtl="0"/>
            <a:r>
              <a:rPr lang="hu-HU" noProof="0" dirty="0"/>
              <a:t>Szúrja be vagy húzza ide a fényképét</a:t>
            </a:r>
          </a:p>
        </p:txBody>
      </p:sp>
      <p:sp>
        <p:nvSpPr>
          <p:cNvPr id="19" name="Cím 4">
            <a:extLst>
              <a:ext uri="{FF2B5EF4-FFF2-40B4-BE49-F238E27FC236}">
                <a16:creationId xmlns:a16="http://schemas.microsoft.com/office/drawing/2014/main" id="{4BF8DEF3-C707-4695-8289-A7711DFC9E44}"/>
              </a:ext>
            </a:extLst>
          </p:cNvPr>
          <p:cNvSpPr>
            <a:spLocks noGrp="1"/>
          </p:cNvSpPr>
          <p:nvPr>
            <p:ph type="title"/>
          </p:nvPr>
        </p:nvSpPr>
        <p:spPr>
          <a:xfrm rot="5400000">
            <a:off x="8219329" y="2326579"/>
            <a:ext cx="6083250" cy="1646095"/>
          </a:xfrm>
          <a:gradFill>
            <a:gsLst>
              <a:gs pos="0">
                <a:schemeClr val="accent1"/>
              </a:gs>
              <a:gs pos="100000">
                <a:schemeClr val="accent3">
                  <a:lumMod val="60000"/>
                  <a:lumOff val="40000"/>
                </a:schemeClr>
              </a:gs>
            </a:gsLst>
            <a:lin ang="7800000" scaled="0"/>
          </a:gradFill>
        </p:spPr>
        <p:txBody>
          <a:bodyPr vert="horz" lIns="0" tIns="0" rIns="0" bIns="0" rtlCol="0" anchor="ctr">
            <a:noAutofit/>
          </a:bodyPr>
          <a:lstStyle>
            <a:lvl1pPr algn="ctr">
              <a:defRPr lang="en-ZA" cap="all" baseline="0" dirty="0">
                <a:solidFill>
                  <a:schemeClr val="tx1"/>
                </a:solidFill>
              </a:defRPr>
            </a:lvl1pPr>
          </a:lstStyle>
          <a:p>
            <a:pPr marL="0" lvl="0" algn="ctr" rtl="0"/>
            <a:r>
              <a:rPr lang="hu-HU" noProof="0"/>
              <a:t>Mintacím szerkesztése</a:t>
            </a:r>
            <a:endParaRPr lang="hu-HU" noProof="0" dirty="0"/>
          </a:p>
        </p:txBody>
      </p:sp>
      <p:sp>
        <p:nvSpPr>
          <p:cNvPr id="7" name="Élőláb helye 6">
            <a:extLst>
              <a:ext uri="{FF2B5EF4-FFF2-40B4-BE49-F238E27FC236}">
                <a16:creationId xmlns:a16="http://schemas.microsoft.com/office/drawing/2014/main" id="{19F419B1-164A-4B7A-BBEC-47B6151ECB05}"/>
              </a:ext>
            </a:extLst>
          </p:cNvPr>
          <p:cNvSpPr>
            <a:spLocks noGrp="1"/>
          </p:cNvSpPr>
          <p:nvPr>
            <p:ph type="ftr" sz="quarter" idx="10"/>
          </p:nvPr>
        </p:nvSpPr>
        <p:spPr/>
        <p:txBody>
          <a:bodyPr rtlCol="0"/>
          <a:lstStyle>
            <a:lvl1pPr>
              <a:defRPr>
                <a:solidFill>
                  <a:schemeClr val="tx1">
                    <a:lumMod val="75000"/>
                    <a:lumOff val="25000"/>
                  </a:schemeClr>
                </a:solidFill>
              </a:defRPr>
            </a:lvl1pPr>
          </a:lstStyle>
          <a:p>
            <a:pPr rtl="0"/>
            <a:endParaRPr lang="hu-HU" noProof="0" dirty="0"/>
          </a:p>
        </p:txBody>
      </p:sp>
      <p:sp>
        <p:nvSpPr>
          <p:cNvPr id="8" name="Dia számának helye 7">
            <a:extLst>
              <a:ext uri="{FF2B5EF4-FFF2-40B4-BE49-F238E27FC236}">
                <a16:creationId xmlns:a16="http://schemas.microsoft.com/office/drawing/2014/main" id="{86E99B1E-D08C-46BA-9D27-9ED02F4C9B6C}"/>
              </a:ext>
            </a:extLst>
          </p:cNvPr>
          <p:cNvSpPr>
            <a:spLocks noGrp="1"/>
          </p:cNvSpPr>
          <p:nvPr>
            <p:ph type="sldNum" sz="quarter" idx="11"/>
          </p:nvPr>
        </p:nvSpPr>
        <p:spPr/>
        <p:txBody>
          <a:bodyPr rtlCol="0"/>
          <a:lstStyle>
            <a:lvl1pPr>
              <a:defRPr>
                <a:solidFill>
                  <a:schemeClr val="tx1">
                    <a:lumMod val="75000"/>
                    <a:lumOff val="25000"/>
                  </a:schemeClr>
                </a:solidFill>
              </a:defRPr>
            </a:lvl1pPr>
          </a:lstStyle>
          <a:p>
            <a:pPr rtl="0"/>
            <a:fld id="{19B51A1E-902D-48AF-9020-955120F399B6}" type="slidenum">
              <a:rPr lang="hu-HU" noProof="0" smtClean="0"/>
              <a:pPr/>
              <a:t>‹#›</a:t>
            </a:fld>
            <a:endParaRPr lang="hu-HU" noProof="0" dirty="0"/>
          </a:p>
        </p:txBody>
      </p:sp>
      <p:sp>
        <p:nvSpPr>
          <p:cNvPr id="10" name="Tartalom helye 2">
            <a:extLst>
              <a:ext uri="{FF2B5EF4-FFF2-40B4-BE49-F238E27FC236}">
                <a16:creationId xmlns:a16="http://schemas.microsoft.com/office/drawing/2014/main" id="{48E3EAD4-15D7-432A-8B0A-DC2D111A2E56}"/>
              </a:ext>
            </a:extLst>
          </p:cNvPr>
          <p:cNvSpPr>
            <a:spLocks noGrp="1"/>
          </p:cNvSpPr>
          <p:nvPr>
            <p:ph idx="1" hasCustomPrompt="1"/>
          </p:nvPr>
        </p:nvSpPr>
        <p:spPr>
          <a:xfrm>
            <a:off x="4727401" y="4432795"/>
            <a:ext cx="1620000" cy="1019255"/>
          </a:xfrm>
        </p:spPr>
        <p:txBody>
          <a:bodyPr rtlCol="0"/>
          <a:lstStyle>
            <a:lvl1pPr marL="0" indent="0" algn="ctr">
              <a:buNone/>
              <a:defRPr sz="1400">
                <a:solidFill>
                  <a:schemeClr val="tx1"/>
                </a:solidFill>
              </a:defRPr>
            </a:lvl1pPr>
            <a:lvl2pPr marL="266700" indent="0">
              <a:buFont typeface="Arial" panose="020B0604020202020204" pitchFamily="34" charset="0"/>
              <a:buNone/>
              <a:defRPr>
                <a:solidFill>
                  <a:schemeClr val="bg1">
                    <a:lumMod val="95000"/>
                  </a:schemeClr>
                </a:solidFill>
              </a:defRPr>
            </a:lvl2pPr>
            <a:lvl3pPr marL="542925" indent="0">
              <a:buNone/>
              <a:defRPr>
                <a:solidFill>
                  <a:schemeClr val="bg1">
                    <a:lumMod val="95000"/>
                  </a:schemeClr>
                </a:solidFill>
              </a:defRPr>
            </a:lvl3pPr>
            <a:lvl4pPr marL="809625" indent="0">
              <a:buNone/>
              <a:defRPr>
                <a:solidFill>
                  <a:schemeClr val="bg1">
                    <a:lumMod val="95000"/>
                  </a:schemeClr>
                </a:solidFill>
              </a:defRPr>
            </a:lvl4pPr>
            <a:lvl5pPr marL="1076325" indent="0">
              <a:buNone/>
              <a:defRPr>
                <a:solidFill>
                  <a:schemeClr val="bg1">
                    <a:lumMod val="95000"/>
                  </a:schemeClr>
                </a:solidFill>
              </a:defRPr>
            </a:lvl5pPr>
          </a:lstStyle>
          <a:p>
            <a:pPr lvl="0" rtl="0"/>
            <a:r>
              <a:rPr lang="hu-HU" noProof="0" dirty="0"/>
              <a:t>Listajel leírása</a:t>
            </a:r>
          </a:p>
        </p:txBody>
      </p:sp>
      <p:sp>
        <p:nvSpPr>
          <p:cNvPr id="12" name="Szöveg helye 11">
            <a:extLst>
              <a:ext uri="{FF2B5EF4-FFF2-40B4-BE49-F238E27FC236}">
                <a16:creationId xmlns:a16="http://schemas.microsoft.com/office/drawing/2014/main" id="{61C6E612-85D9-4ADF-89D8-C2A8144E16AA}"/>
              </a:ext>
            </a:extLst>
          </p:cNvPr>
          <p:cNvSpPr>
            <a:spLocks noGrp="1"/>
          </p:cNvSpPr>
          <p:nvPr>
            <p:ph type="body" sz="quarter" idx="14" hasCustomPrompt="1"/>
          </p:nvPr>
        </p:nvSpPr>
        <p:spPr>
          <a:xfrm>
            <a:off x="4727201" y="3955716"/>
            <a:ext cx="1620000" cy="288000"/>
          </a:xfrm>
        </p:spPr>
        <p:txBody>
          <a:bodyPr rtlCol="0"/>
          <a:lstStyle>
            <a:lvl1pPr marL="0" indent="0" algn="ctr">
              <a:buNone/>
              <a:defRPr sz="2300">
                <a:solidFill>
                  <a:schemeClr val="tx1"/>
                </a:solidFill>
                <a:latin typeface="+mj-lt"/>
              </a:defRPr>
            </a:lvl1pPr>
          </a:lstStyle>
          <a:p>
            <a:pPr lvl="0" rtl="0"/>
            <a:r>
              <a:rPr lang="hu-HU" noProof="0" dirty="0"/>
              <a:t>Listajel címe</a:t>
            </a:r>
          </a:p>
        </p:txBody>
      </p:sp>
      <p:sp>
        <p:nvSpPr>
          <p:cNvPr id="13" name="Szöveg helye 13">
            <a:extLst>
              <a:ext uri="{FF2B5EF4-FFF2-40B4-BE49-F238E27FC236}">
                <a16:creationId xmlns:a16="http://schemas.microsoft.com/office/drawing/2014/main" id="{85BE1C74-5612-4143-A6A0-9ABB2C58E988}"/>
              </a:ext>
            </a:extLst>
          </p:cNvPr>
          <p:cNvSpPr>
            <a:spLocks noGrp="1"/>
          </p:cNvSpPr>
          <p:nvPr>
            <p:ph type="body" sz="quarter" idx="15" hasCustomPrompt="1"/>
          </p:nvPr>
        </p:nvSpPr>
        <p:spPr>
          <a:xfrm>
            <a:off x="6613023" y="3955716"/>
            <a:ext cx="1620000" cy="288000"/>
          </a:xfrm>
        </p:spPr>
        <p:txBody>
          <a:bodyPr rtlCol="0"/>
          <a:lstStyle>
            <a:lvl1pPr marL="0" indent="0" algn="ctr">
              <a:buNone/>
              <a:defRPr sz="2300">
                <a:solidFill>
                  <a:schemeClr val="tx1"/>
                </a:solidFill>
                <a:latin typeface="+mj-lt"/>
              </a:defRPr>
            </a:lvl1pPr>
          </a:lstStyle>
          <a:p>
            <a:pPr lvl="0" rtl="0"/>
            <a:r>
              <a:rPr lang="hu-HU" noProof="0" dirty="0"/>
              <a:t>Listajel címe</a:t>
            </a:r>
          </a:p>
        </p:txBody>
      </p:sp>
      <p:sp>
        <p:nvSpPr>
          <p:cNvPr id="14" name="Szöveg helye 15">
            <a:extLst>
              <a:ext uri="{FF2B5EF4-FFF2-40B4-BE49-F238E27FC236}">
                <a16:creationId xmlns:a16="http://schemas.microsoft.com/office/drawing/2014/main" id="{80C5C49B-CF68-4827-B4F9-A6DC6C558148}"/>
              </a:ext>
            </a:extLst>
          </p:cNvPr>
          <p:cNvSpPr>
            <a:spLocks noGrp="1"/>
          </p:cNvSpPr>
          <p:nvPr>
            <p:ph type="body" sz="quarter" idx="16" hasCustomPrompt="1"/>
          </p:nvPr>
        </p:nvSpPr>
        <p:spPr>
          <a:xfrm>
            <a:off x="6613173" y="4432795"/>
            <a:ext cx="1620000" cy="1019255"/>
          </a:xfrm>
        </p:spPr>
        <p:txBody>
          <a:bodyPr rtlCol="0"/>
          <a:lstStyle>
            <a:lvl1pPr marL="0" indent="0" algn="ctr">
              <a:buNone/>
              <a:defRPr sz="1400">
                <a:solidFill>
                  <a:schemeClr val="tx1"/>
                </a:solidFill>
              </a:defRPr>
            </a:lvl1pPr>
          </a:lstStyle>
          <a:p>
            <a:pPr lvl="0" rtl="0"/>
            <a:r>
              <a:rPr lang="hu-HU" noProof="0" dirty="0"/>
              <a:t>Listajel leírása</a:t>
            </a:r>
          </a:p>
        </p:txBody>
      </p:sp>
      <p:sp>
        <p:nvSpPr>
          <p:cNvPr id="15" name="Szöveg helye 17">
            <a:extLst>
              <a:ext uri="{FF2B5EF4-FFF2-40B4-BE49-F238E27FC236}">
                <a16:creationId xmlns:a16="http://schemas.microsoft.com/office/drawing/2014/main" id="{905B2A5F-2BE7-4B00-9E44-0DF572969F24}"/>
              </a:ext>
            </a:extLst>
          </p:cNvPr>
          <p:cNvSpPr>
            <a:spLocks noGrp="1"/>
          </p:cNvSpPr>
          <p:nvPr>
            <p:ph type="body" sz="quarter" idx="17" hasCustomPrompt="1"/>
          </p:nvPr>
        </p:nvSpPr>
        <p:spPr>
          <a:xfrm>
            <a:off x="8498844" y="3955716"/>
            <a:ext cx="1620000" cy="288000"/>
          </a:xfrm>
        </p:spPr>
        <p:txBody>
          <a:bodyPr rtlCol="0"/>
          <a:lstStyle>
            <a:lvl1pPr marL="0" indent="0" algn="ctr">
              <a:buNone/>
              <a:defRPr sz="2300">
                <a:solidFill>
                  <a:schemeClr val="tx1"/>
                </a:solidFill>
                <a:latin typeface="+mj-lt"/>
              </a:defRPr>
            </a:lvl1pPr>
          </a:lstStyle>
          <a:p>
            <a:pPr lvl="0" rtl="0"/>
            <a:r>
              <a:rPr lang="hu-HU" noProof="0" dirty="0"/>
              <a:t>Listajel címe</a:t>
            </a:r>
          </a:p>
        </p:txBody>
      </p:sp>
      <p:sp>
        <p:nvSpPr>
          <p:cNvPr id="16" name="Szöveg helye 19">
            <a:extLst>
              <a:ext uri="{FF2B5EF4-FFF2-40B4-BE49-F238E27FC236}">
                <a16:creationId xmlns:a16="http://schemas.microsoft.com/office/drawing/2014/main" id="{4F40F98E-725D-4417-9E38-1835C92B8242}"/>
              </a:ext>
            </a:extLst>
          </p:cNvPr>
          <p:cNvSpPr>
            <a:spLocks noGrp="1"/>
          </p:cNvSpPr>
          <p:nvPr>
            <p:ph type="body" sz="quarter" idx="18" hasCustomPrompt="1"/>
          </p:nvPr>
        </p:nvSpPr>
        <p:spPr>
          <a:xfrm>
            <a:off x="8498944" y="4432795"/>
            <a:ext cx="1620000" cy="1019255"/>
          </a:xfrm>
        </p:spPr>
        <p:txBody>
          <a:bodyPr rtlCol="0"/>
          <a:lstStyle>
            <a:lvl1pPr marL="0" indent="0" algn="ctr">
              <a:buNone/>
              <a:defRPr sz="1400">
                <a:solidFill>
                  <a:schemeClr val="tx1"/>
                </a:solidFill>
              </a:defRPr>
            </a:lvl1pPr>
          </a:lstStyle>
          <a:p>
            <a:pPr lvl="0" rtl="0"/>
            <a:r>
              <a:rPr lang="hu-HU" noProof="0" dirty="0"/>
              <a:t>Listajel leírása</a:t>
            </a:r>
          </a:p>
        </p:txBody>
      </p:sp>
      <p:sp>
        <p:nvSpPr>
          <p:cNvPr id="20" name="Kép helyőrzője 5">
            <a:extLst>
              <a:ext uri="{FF2B5EF4-FFF2-40B4-BE49-F238E27FC236}">
                <a16:creationId xmlns:a16="http://schemas.microsoft.com/office/drawing/2014/main" id="{7B357BCD-40B4-1345-BF04-D10DBCF97A80}"/>
              </a:ext>
            </a:extLst>
          </p:cNvPr>
          <p:cNvSpPr>
            <a:spLocks noGrp="1"/>
          </p:cNvSpPr>
          <p:nvPr>
            <p:ph type="pic" sz="quarter" idx="24" hasCustomPrompt="1"/>
          </p:nvPr>
        </p:nvSpPr>
        <p:spPr>
          <a:xfrm>
            <a:off x="5226305" y="3069267"/>
            <a:ext cx="621792" cy="621792"/>
          </a:xfrm>
        </p:spPr>
        <p:txBody>
          <a:bodyPr rtlCol="0" anchor="ctr"/>
          <a:lstStyle>
            <a:lvl1pPr marL="0" indent="0" algn="ctr">
              <a:buFont typeface="Arial" panose="020B0604020202020204" pitchFamily="34" charset="0"/>
              <a:buNone/>
              <a:defRPr sz="1100">
                <a:solidFill>
                  <a:schemeClr val="bg1">
                    <a:lumMod val="95000"/>
                  </a:schemeClr>
                </a:solidFill>
              </a:defRPr>
            </a:lvl1pPr>
          </a:lstStyle>
          <a:p>
            <a:pPr rtl="0"/>
            <a:r>
              <a:rPr lang="hu-HU" noProof="0" dirty="0"/>
              <a:t>Ikon beszúrása</a:t>
            </a:r>
          </a:p>
        </p:txBody>
      </p:sp>
      <p:sp>
        <p:nvSpPr>
          <p:cNvPr id="21" name="Kép helyőrzője 29">
            <a:extLst>
              <a:ext uri="{FF2B5EF4-FFF2-40B4-BE49-F238E27FC236}">
                <a16:creationId xmlns:a16="http://schemas.microsoft.com/office/drawing/2014/main" id="{32327030-7B91-D540-BB8B-4FA022B2EB6D}"/>
              </a:ext>
            </a:extLst>
          </p:cNvPr>
          <p:cNvSpPr>
            <a:spLocks noGrp="1"/>
          </p:cNvSpPr>
          <p:nvPr>
            <p:ph type="pic" sz="quarter" idx="25" hasCustomPrompt="1"/>
          </p:nvPr>
        </p:nvSpPr>
        <p:spPr>
          <a:xfrm>
            <a:off x="7112127" y="3069267"/>
            <a:ext cx="621792" cy="621792"/>
          </a:xfrm>
        </p:spPr>
        <p:txBody>
          <a:bodyPr rtlCol="0" anchor="ctr"/>
          <a:lstStyle>
            <a:lvl1pPr marL="0" indent="0" algn="ctr">
              <a:buFont typeface="Arial" panose="020B0604020202020204" pitchFamily="34" charset="0"/>
              <a:buNone/>
              <a:defRPr sz="1100">
                <a:solidFill>
                  <a:schemeClr val="bg1"/>
                </a:solidFill>
              </a:defRPr>
            </a:lvl1pPr>
          </a:lstStyle>
          <a:p>
            <a:pPr rtl="0"/>
            <a:r>
              <a:rPr lang="hu-HU" noProof="0" dirty="0"/>
              <a:t>Ikon beszúrása</a:t>
            </a:r>
          </a:p>
        </p:txBody>
      </p:sp>
      <p:sp>
        <p:nvSpPr>
          <p:cNvPr id="22" name="Kép helyőrzője 31">
            <a:extLst>
              <a:ext uri="{FF2B5EF4-FFF2-40B4-BE49-F238E27FC236}">
                <a16:creationId xmlns:a16="http://schemas.microsoft.com/office/drawing/2014/main" id="{5013D7C3-E45B-144D-8A30-4272D8040D93}"/>
              </a:ext>
            </a:extLst>
          </p:cNvPr>
          <p:cNvSpPr>
            <a:spLocks noGrp="1"/>
          </p:cNvSpPr>
          <p:nvPr>
            <p:ph type="pic" sz="quarter" idx="26" hasCustomPrompt="1"/>
          </p:nvPr>
        </p:nvSpPr>
        <p:spPr>
          <a:xfrm>
            <a:off x="8997948" y="3069267"/>
            <a:ext cx="621792" cy="621792"/>
          </a:xfrm>
        </p:spPr>
        <p:txBody>
          <a:bodyPr rtlCol="0" anchor="ctr"/>
          <a:lstStyle>
            <a:lvl1pPr marL="0" indent="0" algn="ctr">
              <a:buFont typeface="Arial" panose="020B0604020202020204" pitchFamily="34" charset="0"/>
              <a:buNone/>
              <a:defRPr sz="1100">
                <a:solidFill>
                  <a:schemeClr val="bg1"/>
                </a:solidFill>
              </a:defRPr>
            </a:lvl1pPr>
          </a:lstStyle>
          <a:p>
            <a:pPr rtl="0"/>
            <a:r>
              <a:rPr lang="hu-HU" noProof="0" dirty="0"/>
              <a:t>Ikon beszúrása</a:t>
            </a:r>
          </a:p>
        </p:txBody>
      </p:sp>
      <p:cxnSp>
        <p:nvCxnSpPr>
          <p:cNvPr id="17" name="Egyenes összekötő 16">
            <a:extLst>
              <a:ext uri="{FF2B5EF4-FFF2-40B4-BE49-F238E27FC236}">
                <a16:creationId xmlns:a16="http://schemas.microsoft.com/office/drawing/2014/main" id="{DCB492DF-015F-4763-8E2B-9FCAC5137A07}"/>
              </a:ext>
              <a:ext uri="{C183D7F6-B498-43B3-948B-1728B52AA6E4}">
                <adec:decorative xmlns:adec="http://schemas.microsoft.com/office/drawing/2017/decorative" val="1"/>
              </a:ext>
            </a:extLst>
          </p:cNvPr>
          <p:cNvCxnSpPr>
            <a:cxnSpLocks/>
          </p:cNvCxnSpPr>
          <p:nvPr userDrawn="1"/>
        </p:nvCxnSpPr>
        <p:spPr>
          <a:xfrm flipV="1">
            <a:off x="6454775" y="2570163"/>
            <a:ext cx="0" cy="2881887"/>
          </a:xfrm>
          <a:prstGeom prst="line">
            <a:avLst/>
          </a:prstGeom>
          <a:ln>
            <a:solidFill>
              <a:srgbClr val="DFAACA"/>
            </a:solidFill>
          </a:ln>
        </p:spPr>
        <p:style>
          <a:lnRef idx="1">
            <a:schemeClr val="accent1"/>
          </a:lnRef>
          <a:fillRef idx="0">
            <a:schemeClr val="accent1"/>
          </a:fillRef>
          <a:effectRef idx="0">
            <a:schemeClr val="accent1"/>
          </a:effectRef>
          <a:fontRef idx="minor">
            <a:schemeClr val="tx1"/>
          </a:fontRef>
        </p:style>
      </p:cxnSp>
      <p:cxnSp>
        <p:nvCxnSpPr>
          <p:cNvPr id="18" name="Egyenes összekötő 17">
            <a:extLst>
              <a:ext uri="{FF2B5EF4-FFF2-40B4-BE49-F238E27FC236}">
                <a16:creationId xmlns:a16="http://schemas.microsoft.com/office/drawing/2014/main" id="{E4C92078-CAC9-4E77-A670-543037FD1ABC}"/>
              </a:ext>
              <a:ext uri="{C183D7F6-B498-43B3-948B-1728B52AA6E4}">
                <adec:decorative xmlns:adec="http://schemas.microsoft.com/office/drawing/2017/decorative" val="1"/>
              </a:ext>
            </a:extLst>
          </p:cNvPr>
          <p:cNvCxnSpPr>
            <a:cxnSpLocks/>
          </p:cNvCxnSpPr>
          <p:nvPr userDrawn="1"/>
        </p:nvCxnSpPr>
        <p:spPr>
          <a:xfrm flipV="1">
            <a:off x="8350250" y="2570163"/>
            <a:ext cx="0" cy="2881887"/>
          </a:xfrm>
          <a:prstGeom prst="line">
            <a:avLst/>
          </a:prstGeom>
          <a:ln>
            <a:solidFill>
              <a:srgbClr val="DFAACA"/>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4048751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4 listajel">
    <p:bg>
      <p:bgPr>
        <a:solidFill>
          <a:schemeClr val="accent3">
            <a:lumMod val="20000"/>
            <a:lumOff val="80000"/>
          </a:schemeClr>
        </a:solidFill>
        <a:effectLst/>
      </p:bgPr>
    </p:bg>
    <p:spTree>
      <p:nvGrpSpPr>
        <p:cNvPr id="1" name=""/>
        <p:cNvGrpSpPr/>
        <p:nvPr/>
      </p:nvGrpSpPr>
      <p:grpSpPr>
        <a:xfrm>
          <a:off x="0" y="0"/>
          <a:ext cx="0" cy="0"/>
          <a:chOff x="0" y="0"/>
          <a:chExt cx="0" cy="0"/>
        </a:xfrm>
      </p:grpSpPr>
      <p:sp>
        <p:nvSpPr>
          <p:cNvPr id="14" name="Téglalap 13">
            <a:extLst>
              <a:ext uri="{FF2B5EF4-FFF2-40B4-BE49-F238E27FC236}">
                <a16:creationId xmlns:a16="http://schemas.microsoft.com/office/drawing/2014/main" id="{A945F115-22EA-452C-BEFF-B86EC6B0D0B2}"/>
              </a:ext>
            </a:extLst>
          </p:cNvPr>
          <p:cNvSpPr/>
          <p:nvPr userDrawn="1"/>
        </p:nvSpPr>
        <p:spPr>
          <a:xfrm>
            <a:off x="6677617" y="107999"/>
            <a:ext cx="5400000" cy="6084000"/>
          </a:xfrm>
          <a:prstGeom prst="rect">
            <a:avLst/>
          </a:prstGeom>
          <a:gradFill>
            <a:gsLst>
              <a:gs pos="3000">
                <a:schemeClr val="accent2">
                  <a:lumMod val="75000"/>
                </a:schemeClr>
              </a:gs>
              <a:gs pos="100000">
                <a:schemeClr val="accent3"/>
              </a:gs>
            </a:gsLst>
            <a:lin ang="42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grpSp>
        <p:nvGrpSpPr>
          <p:cNvPr id="16" name="Csoport 15">
            <a:extLst>
              <a:ext uri="{FF2B5EF4-FFF2-40B4-BE49-F238E27FC236}">
                <a16:creationId xmlns:a16="http://schemas.microsoft.com/office/drawing/2014/main" id="{FCBD139D-0699-4BC5-B75A-A53F7BE6D9A6}"/>
              </a:ext>
            </a:extLst>
          </p:cNvPr>
          <p:cNvGrpSpPr/>
          <p:nvPr/>
        </p:nvGrpSpPr>
        <p:grpSpPr>
          <a:xfrm rot="4830719">
            <a:off x="6634200" y="724568"/>
            <a:ext cx="4776768" cy="4776768"/>
            <a:chOff x="2514599" y="1566862"/>
            <a:chExt cx="3810001" cy="3810001"/>
          </a:xfrm>
          <a:effectLst/>
          <a:scene3d>
            <a:camera prst="perspectiveHeroicExtremeLeftFacing"/>
            <a:lightRig rig="threePt" dir="t"/>
          </a:scene3d>
        </p:grpSpPr>
        <p:cxnSp>
          <p:nvCxnSpPr>
            <p:cNvPr id="20" name="Egyenes összekötő 19">
              <a:extLst>
                <a:ext uri="{FF2B5EF4-FFF2-40B4-BE49-F238E27FC236}">
                  <a16:creationId xmlns:a16="http://schemas.microsoft.com/office/drawing/2014/main" id="{75EAAF49-5654-4DCE-84C0-E8336BC12BD4}"/>
                </a:ext>
              </a:extLst>
            </p:cNvPr>
            <p:cNvCxnSpPr/>
            <p:nvPr/>
          </p:nvCxnSpPr>
          <p:spPr>
            <a:xfrm>
              <a:off x="2514600" y="1566862"/>
              <a:ext cx="0" cy="380999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1" name="Egyenes összekötő 20">
              <a:extLst>
                <a:ext uri="{FF2B5EF4-FFF2-40B4-BE49-F238E27FC236}">
                  <a16:creationId xmlns:a16="http://schemas.microsoft.com/office/drawing/2014/main" id="{D9401B41-6E13-4546-8AAC-2728F89FAF76}"/>
                </a:ext>
              </a:extLst>
            </p:cNvPr>
            <p:cNvCxnSpPr/>
            <p:nvPr/>
          </p:nvCxnSpPr>
          <p:spPr>
            <a:xfrm>
              <a:off x="2895600" y="1566862"/>
              <a:ext cx="0" cy="380999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2" name="Egyenes összekötő 21">
              <a:extLst>
                <a:ext uri="{FF2B5EF4-FFF2-40B4-BE49-F238E27FC236}">
                  <a16:creationId xmlns:a16="http://schemas.microsoft.com/office/drawing/2014/main" id="{B7A76080-8F75-4B32-9114-880C87646FE2}"/>
                </a:ext>
              </a:extLst>
            </p:cNvPr>
            <p:cNvCxnSpPr/>
            <p:nvPr/>
          </p:nvCxnSpPr>
          <p:spPr>
            <a:xfrm>
              <a:off x="3276600" y="1566862"/>
              <a:ext cx="0" cy="380999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3" name="Egyenes összekötő 22">
              <a:extLst>
                <a:ext uri="{FF2B5EF4-FFF2-40B4-BE49-F238E27FC236}">
                  <a16:creationId xmlns:a16="http://schemas.microsoft.com/office/drawing/2014/main" id="{BE2A1F8C-0406-4CB3-9869-26BA7E734D0F}"/>
                </a:ext>
              </a:extLst>
            </p:cNvPr>
            <p:cNvCxnSpPr/>
            <p:nvPr/>
          </p:nvCxnSpPr>
          <p:spPr>
            <a:xfrm>
              <a:off x="3657600" y="1566862"/>
              <a:ext cx="0" cy="380999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4" name="Egyenes összekötő 23">
              <a:extLst>
                <a:ext uri="{FF2B5EF4-FFF2-40B4-BE49-F238E27FC236}">
                  <a16:creationId xmlns:a16="http://schemas.microsoft.com/office/drawing/2014/main" id="{1C78EEFE-6C2B-4D69-B0E3-B2BF76325172}"/>
                </a:ext>
              </a:extLst>
            </p:cNvPr>
            <p:cNvCxnSpPr/>
            <p:nvPr/>
          </p:nvCxnSpPr>
          <p:spPr>
            <a:xfrm>
              <a:off x="4038600" y="1566862"/>
              <a:ext cx="0" cy="380999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5" name="Egyenes összekötő 24">
              <a:extLst>
                <a:ext uri="{FF2B5EF4-FFF2-40B4-BE49-F238E27FC236}">
                  <a16:creationId xmlns:a16="http://schemas.microsoft.com/office/drawing/2014/main" id="{43325AD3-62C5-4A8B-872A-F165A03A1635}"/>
                </a:ext>
              </a:extLst>
            </p:cNvPr>
            <p:cNvCxnSpPr/>
            <p:nvPr/>
          </p:nvCxnSpPr>
          <p:spPr>
            <a:xfrm>
              <a:off x="4419600" y="1566862"/>
              <a:ext cx="0" cy="380999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6" name="Egyenes összekötő 25">
              <a:extLst>
                <a:ext uri="{FF2B5EF4-FFF2-40B4-BE49-F238E27FC236}">
                  <a16:creationId xmlns:a16="http://schemas.microsoft.com/office/drawing/2014/main" id="{9493D3B8-5A11-4C86-B38B-627413AAB973}"/>
                </a:ext>
              </a:extLst>
            </p:cNvPr>
            <p:cNvCxnSpPr/>
            <p:nvPr/>
          </p:nvCxnSpPr>
          <p:spPr>
            <a:xfrm>
              <a:off x="4800600" y="1566862"/>
              <a:ext cx="0" cy="380999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7" name="Egyenes összekötő 26">
              <a:extLst>
                <a:ext uri="{FF2B5EF4-FFF2-40B4-BE49-F238E27FC236}">
                  <a16:creationId xmlns:a16="http://schemas.microsoft.com/office/drawing/2014/main" id="{81801A13-B692-41ED-AFEC-E95D85AE8016}"/>
                </a:ext>
              </a:extLst>
            </p:cNvPr>
            <p:cNvCxnSpPr/>
            <p:nvPr/>
          </p:nvCxnSpPr>
          <p:spPr>
            <a:xfrm>
              <a:off x="5181600" y="1566862"/>
              <a:ext cx="0" cy="380999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8" name="Egyenes összekötő 27">
              <a:extLst>
                <a:ext uri="{FF2B5EF4-FFF2-40B4-BE49-F238E27FC236}">
                  <a16:creationId xmlns:a16="http://schemas.microsoft.com/office/drawing/2014/main" id="{28895529-45F9-4DF2-926F-48ACB4710FB8}"/>
                </a:ext>
              </a:extLst>
            </p:cNvPr>
            <p:cNvCxnSpPr/>
            <p:nvPr/>
          </p:nvCxnSpPr>
          <p:spPr>
            <a:xfrm>
              <a:off x="5562600" y="1566862"/>
              <a:ext cx="0" cy="380999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9" name="Egyenes összekötő 28">
              <a:extLst>
                <a:ext uri="{FF2B5EF4-FFF2-40B4-BE49-F238E27FC236}">
                  <a16:creationId xmlns:a16="http://schemas.microsoft.com/office/drawing/2014/main" id="{897502D6-D65B-4CA1-90E3-765715D26AF6}"/>
                </a:ext>
              </a:extLst>
            </p:cNvPr>
            <p:cNvCxnSpPr/>
            <p:nvPr/>
          </p:nvCxnSpPr>
          <p:spPr>
            <a:xfrm>
              <a:off x="5943600" y="1566862"/>
              <a:ext cx="0" cy="380999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0" name="Egyenes összekötő 29">
              <a:extLst>
                <a:ext uri="{FF2B5EF4-FFF2-40B4-BE49-F238E27FC236}">
                  <a16:creationId xmlns:a16="http://schemas.microsoft.com/office/drawing/2014/main" id="{522FCDB9-11E7-4962-A63D-DBBBE2AFE5FB}"/>
                </a:ext>
              </a:extLst>
            </p:cNvPr>
            <p:cNvCxnSpPr/>
            <p:nvPr/>
          </p:nvCxnSpPr>
          <p:spPr>
            <a:xfrm>
              <a:off x="6324600" y="1566862"/>
              <a:ext cx="0" cy="380999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1" name="Egyenes összekötő 30">
              <a:extLst>
                <a:ext uri="{FF2B5EF4-FFF2-40B4-BE49-F238E27FC236}">
                  <a16:creationId xmlns:a16="http://schemas.microsoft.com/office/drawing/2014/main" id="{AA5E4EA5-3CAD-4CBC-BDAA-2218A53D6A09}"/>
                </a:ext>
              </a:extLst>
            </p:cNvPr>
            <p:cNvCxnSpPr/>
            <p:nvPr/>
          </p:nvCxnSpPr>
          <p:spPr>
            <a:xfrm rot="5400000">
              <a:off x="4419598" y="-338136"/>
              <a:ext cx="0" cy="3809997"/>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2" name="Egyenes összekötő 31">
              <a:extLst>
                <a:ext uri="{FF2B5EF4-FFF2-40B4-BE49-F238E27FC236}">
                  <a16:creationId xmlns:a16="http://schemas.microsoft.com/office/drawing/2014/main" id="{2B6971A7-8CB7-4298-84D5-AFC5ACB3E97C}"/>
                </a:ext>
              </a:extLst>
            </p:cNvPr>
            <p:cNvCxnSpPr/>
            <p:nvPr/>
          </p:nvCxnSpPr>
          <p:spPr>
            <a:xfrm rot="5400000">
              <a:off x="4419598" y="42864"/>
              <a:ext cx="0" cy="3809997"/>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3" name="Egyenes összekötő 32">
              <a:extLst>
                <a:ext uri="{FF2B5EF4-FFF2-40B4-BE49-F238E27FC236}">
                  <a16:creationId xmlns:a16="http://schemas.microsoft.com/office/drawing/2014/main" id="{23D783FA-8529-4E60-926E-CD074AF08F80}"/>
                </a:ext>
              </a:extLst>
            </p:cNvPr>
            <p:cNvCxnSpPr/>
            <p:nvPr/>
          </p:nvCxnSpPr>
          <p:spPr>
            <a:xfrm rot="5400000">
              <a:off x="4419598" y="423864"/>
              <a:ext cx="0" cy="3809997"/>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4" name="Egyenes összekötő 33">
              <a:extLst>
                <a:ext uri="{FF2B5EF4-FFF2-40B4-BE49-F238E27FC236}">
                  <a16:creationId xmlns:a16="http://schemas.microsoft.com/office/drawing/2014/main" id="{CEEAF4AE-F667-4B32-BA58-C301ED6E8E15}"/>
                </a:ext>
              </a:extLst>
            </p:cNvPr>
            <p:cNvCxnSpPr/>
            <p:nvPr/>
          </p:nvCxnSpPr>
          <p:spPr>
            <a:xfrm rot="5400000">
              <a:off x="4419598" y="804864"/>
              <a:ext cx="0" cy="3809997"/>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5" name="Egyenes összekötő 34">
              <a:extLst>
                <a:ext uri="{FF2B5EF4-FFF2-40B4-BE49-F238E27FC236}">
                  <a16:creationId xmlns:a16="http://schemas.microsoft.com/office/drawing/2014/main" id="{2B2D9C25-6081-4F9D-B4AC-59725F0DD9B3}"/>
                </a:ext>
              </a:extLst>
            </p:cNvPr>
            <p:cNvCxnSpPr/>
            <p:nvPr/>
          </p:nvCxnSpPr>
          <p:spPr>
            <a:xfrm rot="5400000">
              <a:off x="4419598" y="1185864"/>
              <a:ext cx="0" cy="3809997"/>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6" name="Egyenes összekötő 35">
              <a:extLst>
                <a:ext uri="{FF2B5EF4-FFF2-40B4-BE49-F238E27FC236}">
                  <a16:creationId xmlns:a16="http://schemas.microsoft.com/office/drawing/2014/main" id="{52BF68F2-24DA-4128-9232-1F53DB96F072}"/>
                </a:ext>
              </a:extLst>
            </p:cNvPr>
            <p:cNvCxnSpPr/>
            <p:nvPr/>
          </p:nvCxnSpPr>
          <p:spPr>
            <a:xfrm rot="5400000">
              <a:off x="4419598" y="1566864"/>
              <a:ext cx="0" cy="3809997"/>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7" name="Egyenes összekötő 36">
              <a:extLst>
                <a:ext uri="{FF2B5EF4-FFF2-40B4-BE49-F238E27FC236}">
                  <a16:creationId xmlns:a16="http://schemas.microsoft.com/office/drawing/2014/main" id="{9ECFB08D-85AF-471B-AD33-A0BBF6F266AC}"/>
                </a:ext>
              </a:extLst>
            </p:cNvPr>
            <p:cNvCxnSpPr/>
            <p:nvPr/>
          </p:nvCxnSpPr>
          <p:spPr>
            <a:xfrm rot="5400000">
              <a:off x="4419598" y="1947864"/>
              <a:ext cx="0" cy="3809997"/>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8" name="Egyenes összekötő 37">
              <a:extLst>
                <a:ext uri="{FF2B5EF4-FFF2-40B4-BE49-F238E27FC236}">
                  <a16:creationId xmlns:a16="http://schemas.microsoft.com/office/drawing/2014/main" id="{E44B948A-1F29-4324-953B-E0D09728B752}"/>
                </a:ext>
              </a:extLst>
            </p:cNvPr>
            <p:cNvCxnSpPr/>
            <p:nvPr/>
          </p:nvCxnSpPr>
          <p:spPr>
            <a:xfrm rot="5400000">
              <a:off x="4419598" y="2328864"/>
              <a:ext cx="0" cy="3809997"/>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9" name="Egyenes összekötő 38">
              <a:extLst>
                <a:ext uri="{FF2B5EF4-FFF2-40B4-BE49-F238E27FC236}">
                  <a16:creationId xmlns:a16="http://schemas.microsoft.com/office/drawing/2014/main" id="{C92E399E-43AF-4109-9D48-54C8E19777B3}"/>
                </a:ext>
              </a:extLst>
            </p:cNvPr>
            <p:cNvCxnSpPr/>
            <p:nvPr/>
          </p:nvCxnSpPr>
          <p:spPr>
            <a:xfrm rot="5400000">
              <a:off x="4419598" y="2709864"/>
              <a:ext cx="0" cy="3809997"/>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0" name="Egyenes összekötő 39">
              <a:extLst>
                <a:ext uri="{FF2B5EF4-FFF2-40B4-BE49-F238E27FC236}">
                  <a16:creationId xmlns:a16="http://schemas.microsoft.com/office/drawing/2014/main" id="{AB01A614-15A0-4C2E-AB23-5989288BDFA9}"/>
                </a:ext>
              </a:extLst>
            </p:cNvPr>
            <p:cNvCxnSpPr/>
            <p:nvPr/>
          </p:nvCxnSpPr>
          <p:spPr>
            <a:xfrm rot="5400000">
              <a:off x="4419598" y="3090864"/>
              <a:ext cx="0" cy="3809997"/>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1" name="Egyenes összekötő 40">
              <a:extLst>
                <a:ext uri="{FF2B5EF4-FFF2-40B4-BE49-F238E27FC236}">
                  <a16:creationId xmlns:a16="http://schemas.microsoft.com/office/drawing/2014/main" id="{B7CA8B13-21A9-4FD3-9002-18139B20E060}"/>
                </a:ext>
              </a:extLst>
            </p:cNvPr>
            <p:cNvCxnSpPr/>
            <p:nvPr/>
          </p:nvCxnSpPr>
          <p:spPr>
            <a:xfrm rot="5400000">
              <a:off x="4419598" y="3471864"/>
              <a:ext cx="0" cy="3809997"/>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2" name="Cím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037617" y="1933206"/>
            <a:ext cx="4680000" cy="2991588"/>
          </a:xfrm>
          <a:noFill/>
        </p:spPr>
        <p:txBody>
          <a:bodyPr wrap="square" rtlCol="0">
            <a:spAutoFit/>
            <a:scene3d>
              <a:camera prst="perspectiveContrastingLeftFacing" fov="6300000">
                <a:rot lat="20400000" lon="1200000" rev="0"/>
              </a:camera>
              <a:lightRig rig="chilly" dir="t"/>
            </a:scene3d>
            <a:sp3d extrusionH="196850" contourW="25400" prstMaterial="dkEdge">
              <a:bevelT w="44450" h="38100" prst="coolSlant"/>
              <a:bevelB w="82550" h="38100" prst="coolSlant"/>
              <a:contourClr>
                <a:schemeClr val="accent1">
                  <a:lumMod val="20000"/>
                  <a:lumOff val="80000"/>
                </a:schemeClr>
              </a:contourClr>
            </a:sp3d>
          </a:bodyPr>
          <a:lstStyle>
            <a:lvl1pPr>
              <a:defRPr lang="en-ZA" sz="7200" b="1" spc="-600" dirty="0">
                <a:gradFill>
                  <a:gsLst>
                    <a:gs pos="29000">
                      <a:schemeClr val="accent2">
                        <a:lumMod val="50000"/>
                      </a:schemeClr>
                    </a:gs>
                    <a:gs pos="55000">
                      <a:srgbClr val="A9E0ED"/>
                    </a:gs>
                    <a:gs pos="55000">
                      <a:schemeClr val="accent1">
                        <a:lumMod val="60000"/>
                        <a:lumOff val="40000"/>
                      </a:schemeClr>
                    </a:gs>
                    <a:gs pos="76000">
                      <a:schemeClr val="bg1"/>
                    </a:gs>
                  </a:gsLst>
                  <a:lin ang="5400000" scaled="1"/>
                </a:gradFill>
                <a:effectLst>
                  <a:glow rad="152400">
                    <a:srgbClr val="BADEDA">
                      <a:alpha val="40000"/>
                    </a:srgbClr>
                  </a:glow>
                  <a:outerShdw blurRad="25400" dist="25400" dir="2400000" algn="tl" rotWithShape="0">
                    <a:srgbClr val="BADEDA"/>
                  </a:outerShdw>
                </a:effectLst>
                <a:latin typeface="+mj-lt"/>
                <a:ea typeface="Tahoma" panose="020B0604030504040204" pitchFamily="34" charset="0"/>
                <a:cs typeface="Arial" panose="020B0604020202020204" pitchFamily="34" charset="0"/>
              </a:defRPr>
            </a:lvl1pPr>
          </a:lstStyle>
          <a:p>
            <a:pPr marL="0" lvl="0" rtl="0"/>
            <a:r>
              <a:rPr lang="hu-HU" noProof="0" dirty="0"/>
              <a:t>A RETRÓ CÍM SZERKESZTÉSE</a:t>
            </a:r>
          </a:p>
        </p:txBody>
      </p:sp>
      <p:sp>
        <p:nvSpPr>
          <p:cNvPr id="3" name="Alcím 2">
            <a:extLst>
              <a:ext uri="{FF2B5EF4-FFF2-40B4-BE49-F238E27FC236}">
                <a16:creationId xmlns:a16="http://schemas.microsoft.com/office/drawing/2014/main" id="{C9980B88-3F4A-4688-9ED0-17EF37E62D93}"/>
              </a:ext>
            </a:extLst>
          </p:cNvPr>
          <p:cNvSpPr>
            <a:spLocks noGrp="1"/>
          </p:cNvSpPr>
          <p:nvPr>
            <p:ph type="subTitle" idx="1"/>
          </p:nvPr>
        </p:nvSpPr>
        <p:spPr>
          <a:xfrm>
            <a:off x="7035922" y="5154839"/>
            <a:ext cx="4736077" cy="787411"/>
          </a:xfrm>
          <a:solidFill>
            <a:schemeClr val="tx1"/>
          </a:solidFill>
        </p:spPr>
        <p:txBody>
          <a:bodyPr vert="horz" lIns="180000" tIns="72000" rIns="180000" bIns="72000" rtlCol="0" anchor="ctr">
            <a:noAutofit/>
          </a:bodyPr>
          <a:lstStyle>
            <a:lvl1pPr algn="ctr">
              <a:defRPr lang="en-ZA" sz="1600" dirty="0">
                <a:solidFill>
                  <a:schemeClr val="bg1"/>
                </a:solidFill>
                <a:latin typeface="Courier New" panose="02070309020205020404" pitchFamily="49" charset="0"/>
                <a:cs typeface="Courier New" panose="02070309020205020404" pitchFamily="49" charset="0"/>
              </a:defRPr>
            </a:lvl1pPr>
          </a:lstStyle>
          <a:p>
            <a:pPr lvl="0" algn="ctr" rtl="0">
              <a:buNone/>
            </a:pPr>
            <a:r>
              <a:rPr lang="hu-HU" noProof="0"/>
              <a:t>Kattintson ide az alcím mintájának szerkesztéséhez</a:t>
            </a:r>
            <a:endParaRPr lang="hu-HU" noProof="0" dirty="0"/>
          </a:p>
        </p:txBody>
      </p:sp>
      <p:sp>
        <p:nvSpPr>
          <p:cNvPr id="4" name="Élőláb helye 3">
            <a:extLst>
              <a:ext uri="{FF2B5EF4-FFF2-40B4-BE49-F238E27FC236}">
                <a16:creationId xmlns:a16="http://schemas.microsoft.com/office/drawing/2014/main" id="{5491172A-F087-4B05-BBF5-B59D05196C5E}"/>
              </a:ext>
            </a:extLst>
          </p:cNvPr>
          <p:cNvSpPr>
            <a:spLocks noGrp="1"/>
          </p:cNvSpPr>
          <p:nvPr>
            <p:ph type="ftr" sz="quarter" idx="10"/>
          </p:nvPr>
        </p:nvSpPr>
        <p:spPr/>
        <p:txBody>
          <a:bodyPr rtlCol="0"/>
          <a:lstStyle/>
          <a:p>
            <a:pPr rtl="0"/>
            <a:endParaRPr lang="hu-HU" noProof="0" dirty="0"/>
          </a:p>
        </p:txBody>
      </p:sp>
      <p:sp>
        <p:nvSpPr>
          <p:cNvPr id="6" name="Dia számának helye 5">
            <a:extLst>
              <a:ext uri="{FF2B5EF4-FFF2-40B4-BE49-F238E27FC236}">
                <a16:creationId xmlns:a16="http://schemas.microsoft.com/office/drawing/2014/main" id="{921849D9-E4F1-44D4-A304-70B21F3B3296}"/>
              </a:ext>
            </a:extLst>
          </p:cNvPr>
          <p:cNvSpPr>
            <a:spLocks noGrp="1"/>
          </p:cNvSpPr>
          <p:nvPr>
            <p:ph type="sldNum" sz="quarter" idx="11"/>
          </p:nvPr>
        </p:nvSpPr>
        <p:spPr/>
        <p:txBody>
          <a:bodyPr rtlCol="0"/>
          <a:lstStyle/>
          <a:p>
            <a:pPr rtl="0"/>
            <a:fld id="{19B51A1E-902D-48AF-9020-955120F399B6}" type="slidenum">
              <a:rPr lang="hu-HU" noProof="0" smtClean="0"/>
              <a:pPr/>
              <a:t>‹#›</a:t>
            </a:fld>
            <a:endParaRPr lang="hu-HU" noProof="0" dirty="0"/>
          </a:p>
        </p:txBody>
      </p:sp>
      <p:sp>
        <p:nvSpPr>
          <p:cNvPr id="45" name="Tartalom helye 2">
            <a:extLst>
              <a:ext uri="{FF2B5EF4-FFF2-40B4-BE49-F238E27FC236}">
                <a16:creationId xmlns:a16="http://schemas.microsoft.com/office/drawing/2014/main" id="{AA06333A-C124-4995-B25B-1D276C2235C2}"/>
              </a:ext>
            </a:extLst>
          </p:cNvPr>
          <p:cNvSpPr>
            <a:spLocks noGrp="1"/>
          </p:cNvSpPr>
          <p:nvPr>
            <p:ph idx="12" hasCustomPrompt="1"/>
          </p:nvPr>
        </p:nvSpPr>
        <p:spPr>
          <a:xfrm>
            <a:off x="929447" y="1994192"/>
            <a:ext cx="2160000" cy="720000"/>
          </a:xfrm>
        </p:spPr>
        <p:txBody>
          <a:bodyPr rtlCol="0"/>
          <a:lstStyle>
            <a:lvl1pPr marL="0" indent="0" algn="ctr">
              <a:buNone/>
              <a:defRPr sz="1400">
                <a:solidFill>
                  <a:schemeClr val="tx1"/>
                </a:solidFill>
              </a:defRPr>
            </a:lvl1pPr>
            <a:lvl2pPr marL="266700" indent="0">
              <a:buFont typeface="Arial" panose="020B0604020202020204" pitchFamily="34" charset="0"/>
              <a:buNone/>
              <a:defRPr>
                <a:solidFill>
                  <a:schemeClr val="bg1">
                    <a:lumMod val="95000"/>
                  </a:schemeClr>
                </a:solidFill>
              </a:defRPr>
            </a:lvl2pPr>
            <a:lvl3pPr marL="542925" indent="0">
              <a:buNone/>
              <a:defRPr>
                <a:solidFill>
                  <a:schemeClr val="bg1">
                    <a:lumMod val="95000"/>
                  </a:schemeClr>
                </a:solidFill>
              </a:defRPr>
            </a:lvl3pPr>
            <a:lvl4pPr marL="809625" indent="0">
              <a:buNone/>
              <a:defRPr>
                <a:solidFill>
                  <a:schemeClr val="bg1">
                    <a:lumMod val="95000"/>
                  </a:schemeClr>
                </a:solidFill>
              </a:defRPr>
            </a:lvl4pPr>
            <a:lvl5pPr marL="1076325" indent="0">
              <a:buNone/>
              <a:defRPr>
                <a:solidFill>
                  <a:schemeClr val="bg1">
                    <a:lumMod val="95000"/>
                  </a:schemeClr>
                </a:solidFill>
              </a:defRPr>
            </a:lvl5pPr>
          </a:lstStyle>
          <a:p>
            <a:pPr lvl="0" rtl="0"/>
            <a:r>
              <a:rPr lang="hu-HU" noProof="0" dirty="0"/>
              <a:t>Listajel leírása</a:t>
            </a:r>
          </a:p>
        </p:txBody>
      </p:sp>
      <p:sp>
        <p:nvSpPr>
          <p:cNvPr id="47" name="Szöveg helye 11">
            <a:extLst>
              <a:ext uri="{FF2B5EF4-FFF2-40B4-BE49-F238E27FC236}">
                <a16:creationId xmlns:a16="http://schemas.microsoft.com/office/drawing/2014/main" id="{D0AC3B9F-C3EB-4D0D-BE66-20D7DD20EAAB}"/>
              </a:ext>
            </a:extLst>
          </p:cNvPr>
          <p:cNvSpPr>
            <a:spLocks noGrp="1"/>
          </p:cNvSpPr>
          <p:nvPr>
            <p:ph type="body" sz="quarter" idx="14" hasCustomPrompt="1"/>
          </p:nvPr>
        </p:nvSpPr>
        <p:spPr>
          <a:xfrm>
            <a:off x="929447" y="1517113"/>
            <a:ext cx="2160000" cy="288000"/>
          </a:xfrm>
        </p:spPr>
        <p:txBody>
          <a:bodyPr rtlCol="0"/>
          <a:lstStyle>
            <a:lvl1pPr marL="0" indent="0" algn="ctr">
              <a:buNone/>
              <a:defRPr sz="2300">
                <a:solidFill>
                  <a:schemeClr val="tx1"/>
                </a:solidFill>
                <a:latin typeface="+mj-lt"/>
              </a:defRPr>
            </a:lvl1pPr>
          </a:lstStyle>
          <a:p>
            <a:pPr lvl="0" rtl="0"/>
            <a:r>
              <a:rPr lang="hu-HU" noProof="0" dirty="0"/>
              <a:t>Listajel címe</a:t>
            </a:r>
          </a:p>
        </p:txBody>
      </p:sp>
      <p:sp>
        <p:nvSpPr>
          <p:cNvPr id="48" name="Szöveg helye 13">
            <a:extLst>
              <a:ext uri="{FF2B5EF4-FFF2-40B4-BE49-F238E27FC236}">
                <a16:creationId xmlns:a16="http://schemas.microsoft.com/office/drawing/2014/main" id="{E298DC35-E99A-4B45-94FA-51633D4707F4}"/>
              </a:ext>
            </a:extLst>
          </p:cNvPr>
          <p:cNvSpPr>
            <a:spLocks noGrp="1"/>
          </p:cNvSpPr>
          <p:nvPr>
            <p:ph type="body" sz="quarter" idx="15" hasCustomPrompt="1"/>
          </p:nvPr>
        </p:nvSpPr>
        <p:spPr>
          <a:xfrm>
            <a:off x="3224472" y="1517113"/>
            <a:ext cx="2160000" cy="288000"/>
          </a:xfrm>
        </p:spPr>
        <p:txBody>
          <a:bodyPr rtlCol="0"/>
          <a:lstStyle>
            <a:lvl1pPr marL="0" indent="0" algn="ctr">
              <a:buNone/>
              <a:defRPr sz="2300">
                <a:solidFill>
                  <a:schemeClr val="tx1"/>
                </a:solidFill>
                <a:latin typeface="+mj-lt"/>
              </a:defRPr>
            </a:lvl1pPr>
          </a:lstStyle>
          <a:p>
            <a:pPr lvl="0" rtl="0"/>
            <a:r>
              <a:rPr lang="hu-HU" noProof="0" dirty="0"/>
              <a:t>Listajel címe</a:t>
            </a:r>
          </a:p>
        </p:txBody>
      </p:sp>
      <p:sp>
        <p:nvSpPr>
          <p:cNvPr id="49" name="Szöveg helye 15">
            <a:extLst>
              <a:ext uri="{FF2B5EF4-FFF2-40B4-BE49-F238E27FC236}">
                <a16:creationId xmlns:a16="http://schemas.microsoft.com/office/drawing/2014/main" id="{CB1F74CA-7077-4738-BFE9-E05E1690BF93}"/>
              </a:ext>
            </a:extLst>
          </p:cNvPr>
          <p:cNvSpPr>
            <a:spLocks noGrp="1"/>
          </p:cNvSpPr>
          <p:nvPr>
            <p:ph type="body" sz="quarter" idx="16" hasCustomPrompt="1"/>
          </p:nvPr>
        </p:nvSpPr>
        <p:spPr>
          <a:xfrm>
            <a:off x="3224472" y="1994192"/>
            <a:ext cx="2160000" cy="720000"/>
          </a:xfrm>
        </p:spPr>
        <p:txBody>
          <a:bodyPr rtlCol="0"/>
          <a:lstStyle>
            <a:lvl1pPr marL="0" indent="0" algn="ctr">
              <a:buNone/>
              <a:defRPr sz="1400">
                <a:solidFill>
                  <a:schemeClr val="tx1"/>
                </a:solidFill>
              </a:defRPr>
            </a:lvl1pPr>
          </a:lstStyle>
          <a:p>
            <a:pPr lvl="0" rtl="0"/>
            <a:r>
              <a:rPr lang="hu-HU" noProof="0" dirty="0"/>
              <a:t>Listajel leírása</a:t>
            </a:r>
          </a:p>
        </p:txBody>
      </p:sp>
      <p:sp>
        <p:nvSpPr>
          <p:cNvPr id="50" name="Szöveg helye 17">
            <a:extLst>
              <a:ext uri="{FF2B5EF4-FFF2-40B4-BE49-F238E27FC236}">
                <a16:creationId xmlns:a16="http://schemas.microsoft.com/office/drawing/2014/main" id="{FC12520D-8D8F-419B-9EE1-5F67287E5570}"/>
              </a:ext>
            </a:extLst>
          </p:cNvPr>
          <p:cNvSpPr>
            <a:spLocks noGrp="1"/>
          </p:cNvSpPr>
          <p:nvPr>
            <p:ph type="body" sz="quarter" idx="17" hasCustomPrompt="1"/>
          </p:nvPr>
        </p:nvSpPr>
        <p:spPr>
          <a:xfrm>
            <a:off x="929447" y="4446394"/>
            <a:ext cx="2160000" cy="288000"/>
          </a:xfrm>
        </p:spPr>
        <p:txBody>
          <a:bodyPr rtlCol="0"/>
          <a:lstStyle>
            <a:lvl1pPr marL="0" indent="0" algn="ctr">
              <a:buNone/>
              <a:defRPr sz="2300">
                <a:solidFill>
                  <a:schemeClr val="tx1"/>
                </a:solidFill>
                <a:latin typeface="+mj-lt"/>
              </a:defRPr>
            </a:lvl1pPr>
          </a:lstStyle>
          <a:p>
            <a:pPr lvl="0" rtl="0"/>
            <a:r>
              <a:rPr lang="hu-HU" noProof="0" dirty="0"/>
              <a:t>Listajel címe</a:t>
            </a:r>
          </a:p>
        </p:txBody>
      </p:sp>
      <p:sp>
        <p:nvSpPr>
          <p:cNvPr id="51" name="Szöveg helye 19">
            <a:extLst>
              <a:ext uri="{FF2B5EF4-FFF2-40B4-BE49-F238E27FC236}">
                <a16:creationId xmlns:a16="http://schemas.microsoft.com/office/drawing/2014/main" id="{F3980D03-4C43-475B-A285-BA1139706A6D}"/>
              </a:ext>
            </a:extLst>
          </p:cNvPr>
          <p:cNvSpPr>
            <a:spLocks noGrp="1"/>
          </p:cNvSpPr>
          <p:nvPr>
            <p:ph type="body" sz="quarter" idx="18" hasCustomPrompt="1"/>
          </p:nvPr>
        </p:nvSpPr>
        <p:spPr>
          <a:xfrm>
            <a:off x="929447" y="4923473"/>
            <a:ext cx="2160000" cy="720000"/>
          </a:xfrm>
        </p:spPr>
        <p:txBody>
          <a:bodyPr rtlCol="0"/>
          <a:lstStyle>
            <a:lvl1pPr marL="0" indent="0" algn="ctr">
              <a:buNone/>
              <a:defRPr sz="1400">
                <a:solidFill>
                  <a:schemeClr val="tx1"/>
                </a:solidFill>
              </a:defRPr>
            </a:lvl1pPr>
          </a:lstStyle>
          <a:p>
            <a:pPr lvl="0" rtl="0"/>
            <a:r>
              <a:rPr lang="hu-HU" noProof="0" dirty="0"/>
              <a:t>Listajel leírása</a:t>
            </a:r>
          </a:p>
        </p:txBody>
      </p:sp>
      <p:sp>
        <p:nvSpPr>
          <p:cNvPr id="52" name="Szöveg helye 21">
            <a:extLst>
              <a:ext uri="{FF2B5EF4-FFF2-40B4-BE49-F238E27FC236}">
                <a16:creationId xmlns:a16="http://schemas.microsoft.com/office/drawing/2014/main" id="{54794606-10B0-4B0F-B3E1-16C51FA45F47}"/>
              </a:ext>
            </a:extLst>
          </p:cNvPr>
          <p:cNvSpPr>
            <a:spLocks noGrp="1"/>
          </p:cNvSpPr>
          <p:nvPr>
            <p:ph type="body" sz="quarter" idx="19" hasCustomPrompt="1"/>
          </p:nvPr>
        </p:nvSpPr>
        <p:spPr>
          <a:xfrm>
            <a:off x="3224472" y="4446394"/>
            <a:ext cx="2160000" cy="288000"/>
          </a:xfrm>
        </p:spPr>
        <p:txBody>
          <a:bodyPr rtlCol="0"/>
          <a:lstStyle>
            <a:lvl1pPr marL="0" indent="0" algn="ctr">
              <a:buNone/>
              <a:defRPr sz="2300">
                <a:solidFill>
                  <a:schemeClr val="tx1"/>
                </a:solidFill>
                <a:latin typeface="+mj-lt"/>
              </a:defRPr>
            </a:lvl1pPr>
          </a:lstStyle>
          <a:p>
            <a:pPr lvl="0" rtl="0"/>
            <a:r>
              <a:rPr lang="hu-HU" noProof="0" dirty="0"/>
              <a:t>Listajel címe</a:t>
            </a:r>
          </a:p>
        </p:txBody>
      </p:sp>
      <p:sp>
        <p:nvSpPr>
          <p:cNvPr id="53" name="Szöveg helye 23">
            <a:extLst>
              <a:ext uri="{FF2B5EF4-FFF2-40B4-BE49-F238E27FC236}">
                <a16:creationId xmlns:a16="http://schemas.microsoft.com/office/drawing/2014/main" id="{E06D8694-0C24-4632-8BC3-F49FAFA380AC}"/>
              </a:ext>
            </a:extLst>
          </p:cNvPr>
          <p:cNvSpPr>
            <a:spLocks noGrp="1"/>
          </p:cNvSpPr>
          <p:nvPr>
            <p:ph type="body" sz="quarter" idx="20" hasCustomPrompt="1"/>
          </p:nvPr>
        </p:nvSpPr>
        <p:spPr>
          <a:xfrm>
            <a:off x="3224472" y="4923473"/>
            <a:ext cx="2160000" cy="720000"/>
          </a:xfrm>
        </p:spPr>
        <p:txBody>
          <a:bodyPr rtlCol="0"/>
          <a:lstStyle>
            <a:lvl1pPr marL="0" indent="0" algn="ctr">
              <a:buNone/>
              <a:defRPr sz="1400">
                <a:solidFill>
                  <a:schemeClr val="tx1"/>
                </a:solidFill>
              </a:defRPr>
            </a:lvl1pPr>
          </a:lstStyle>
          <a:p>
            <a:pPr lvl="0" rtl="0"/>
            <a:r>
              <a:rPr lang="hu-HU" noProof="0" dirty="0"/>
              <a:t>Listajel leírása</a:t>
            </a:r>
          </a:p>
        </p:txBody>
      </p:sp>
      <p:sp>
        <p:nvSpPr>
          <p:cNvPr id="42" name="Kép helyőrzője 5">
            <a:extLst>
              <a:ext uri="{FF2B5EF4-FFF2-40B4-BE49-F238E27FC236}">
                <a16:creationId xmlns:a16="http://schemas.microsoft.com/office/drawing/2014/main" id="{641A20CB-0806-4E4D-A26A-E507CCD444D8}"/>
              </a:ext>
            </a:extLst>
          </p:cNvPr>
          <p:cNvSpPr>
            <a:spLocks noGrp="1"/>
          </p:cNvSpPr>
          <p:nvPr>
            <p:ph type="pic" sz="quarter" idx="25" hasCustomPrompt="1"/>
          </p:nvPr>
        </p:nvSpPr>
        <p:spPr>
          <a:xfrm>
            <a:off x="1698551" y="536795"/>
            <a:ext cx="621792" cy="621792"/>
          </a:xfrm>
        </p:spPr>
        <p:txBody>
          <a:bodyPr rtlCol="0" anchor="ctr"/>
          <a:lstStyle>
            <a:lvl1pPr marL="0" indent="0" algn="ctr">
              <a:buFont typeface="Arial" panose="020B0604020202020204" pitchFamily="34" charset="0"/>
              <a:buNone/>
              <a:defRPr sz="1100">
                <a:solidFill>
                  <a:schemeClr val="bg1">
                    <a:lumMod val="95000"/>
                  </a:schemeClr>
                </a:solidFill>
              </a:defRPr>
            </a:lvl1pPr>
          </a:lstStyle>
          <a:p>
            <a:pPr rtl="0"/>
            <a:r>
              <a:rPr lang="hu-HU" noProof="0" dirty="0"/>
              <a:t>Ikon beszúrása</a:t>
            </a:r>
          </a:p>
        </p:txBody>
      </p:sp>
      <p:sp>
        <p:nvSpPr>
          <p:cNvPr id="43" name="Kép helyőrzője 29">
            <a:extLst>
              <a:ext uri="{FF2B5EF4-FFF2-40B4-BE49-F238E27FC236}">
                <a16:creationId xmlns:a16="http://schemas.microsoft.com/office/drawing/2014/main" id="{E7FE2AA6-DF38-784C-A5E4-CCC29BAC9708}"/>
              </a:ext>
            </a:extLst>
          </p:cNvPr>
          <p:cNvSpPr>
            <a:spLocks noGrp="1"/>
          </p:cNvSpPr>
          <p:nvPr>
            <p:ph type="pic" sz="quarter" idx="26" hasCustomPrompt="1"/>
          </p:nvPr>
        </p:nvSpPr>
        <p:spPr>
          <a:xfrm>
            <a:off x="3993576" y="536795"/>
            <a:ext cx="621792" cy="621792"/>
          </a:xfrm>
        </p:spPr>
        <p:txBody>
          <a:bodyPr rtlCol="0" anchor="ctr"/>
          <a:lstStyle>
            <a:lvl1pPr marL="0" indent="0" algn="ctr">
              <a:buFont typeface="Arial" panose="020B0604020202020204" pitchFamily="34" charset="0"/>
              <a:buNone/>
              <a:defRPr sz="1100">
                <a:solidFill>
                  <a:schemeClr val="bg1"/>
                </a:solidFill>
              </a:defRPr>
            </a:lvl1pPr>
          </a:lstStyle>
          <a:p>
            <a:pPr rtl="0"/>
            <a:r>
              <a:rPr lang="hu-HU" noProof="0" dirty="0"/>
              <a:t>Ikon beszúrása</a:t>
            </a:r>
          </a:p>
        </p:txBody>
      </p:sp>
      <p:sp>
        <p:nvSpPr>
          <p:cNvPr id="44" name="Kép helyőrzője 5">
            <a:extLst>
              <a:ext uri="{FF2B5EF4-FFF2-40B4-BE49-F238E27FC236}">
                <a16:creationId xmlns:a16="http://schemas.microsoft.com/office/drawing/2014/main" id="{CAAAAF54-96C1-7249-9CC9-B114482106BB}"/>
              </a:ext>
            </a:extLst>
          </p:cNvPr>
          <p:cNvSpPr>
            <a:spLocks noGrp="1"/>
          </p:cNvSpPr>
          <p:nvPr>
            <p:ph type="pic" sz="quarter" idx="27" hasCustomPrompt="1"/>
          </p:nvPr>
        </p:nvSpPr>
        <p:spPr>
          <a:xfrm>
            <a:off x="1698551" y="3447303"/>
            <a:ext cx="621792" cy="621792"/>
          </a:xfrm>
        </p:spPr>
        <p:txBody>
          <a:bodyPr rtlCol="0" anchor="ctr"/>
          <a:lstStyle>
            <a:lvl1pPr marL="0" indent="0" algn="ctr">
              <a:buFont typeface="Arial" panose="020B0604020202020204" pitchFamily="34" charset="0"/>
              <a:buNone/>
              <a:defRPr sz="1100">
                <a:solidFill>
                  <a:schemeClr val="bg1">
                    <a:lumMod val="95000"/>
                  </a:schemeClr>
                </a:solidFill>
              </a:defRPr>
            </a:lvl1pPr>
          </a:lstStyle>
          <a:p>
            <a:pPr rtl="0"/>
            <a:r>
              <a:rPr lang="hu-HU" noProof="0" dirty="0"/>
              <a:t>Ikon beszúrása</a:t>
            </a:r>
          </a:p>
        </p:txBody>
      </p:sp>
      <p:sp>
        <p:nvSpPr>
          <p:cNvPr id="57" name="Kép helyőrzője 29">
            <a:extLst>
              <a:ext uri="{FF2B5EF4-FFF2-40B4-BE49-F238E27FC236}">
                <a16:creationId xmlns:a16="http://schemas.microsoft.com/office/drawing/2014/main" id="{96402660-D612-AE40-9894-BDA8C9034BF5}"/>
              </a:ext>
            </a:extLst>
          </p:cNvPr>
          <p:cNvSpPr>
            <a:spLocks noGrp="1"/>
          </p:cNvSpPr>
          <p:nvPr>
            <p:ph type="pic" sz="quarter" idx="28" hasCustomPrompt="1"/>
          </p:nvPr>
        </p:nvSpPr>
        <p:spPr>
          <a:xfrm>
            <a:off x="3993576" y="3447303"/>
            <a:ext cx="621792" cy="621792"/>
          </a:xfrm>
        </p:spPr>
        <p:txBody>
          <a:bodyPr rtlCol="0" anchor="ctr"/>
          <a:lstStyle>
            <a:lvl1pPr marL="0" indent="0" algn="ctr">
              <a:buFont typeface="Arial" panose="020B0604020202020204" pitchFamily="34" charset="0"/>
              <a:buNone/>
              <a:defRPr sz="1100">
                <a:solidFill>
                  <a:schemeClr val="bg1"/>
                </a:solidFill>
              </a:defRPr>
            </a:lvl1pPr>
          </a:lstStyle>
          <a:p>
            <a:pPr rtl="0"/>
            <a:r>
              <a:rPr lang="hu-HU" noProof="0" dirty="0"/>
              <a:t>Ikon beszúrása</a:t>
            </a:r>
          </a:p>
        </p:txBody>
      </p:sp>
      <p:cxnSp>
        <p:nvCxnSpPr>
          <p:cNvPr id="46" name="Egyenes összekötő 45">
            <a:extLst>
              <a:ext uri="{FF2B5EF4-FFF2-40B4-BE49-F238E27FC236}">
                <a16:creationId xmlns:a16="http://schemas.microsoft.com/office/drawing/2014/main" id="{CDF7DB65-3C5B-4EDB-A955-ABBDB1E9B9AC}"/>
              </a:ext>
              <a:ext uri="{C183D7F6-B498-43B3-948B-1728B52AA6E4}">
                <adec:decorative xmlns:adec="http://schemas.microsoft.com/office/drawing/2017/decorative" val="1"/>
              </a:ext>
            </a:extLst>
          </p:cNvPr>
          <p:cNvCxnSpPr>
            <a:cxnSpLocks/>
          </p:cNvCxnSpPr>
          <p:nvPr userDrawn="1"/>
        </p:nvCxnSpPr>
        <p:spPr>
          <a:xfrm flipV="1">
            <a:off x="3164147" y="473682"/>
            <a:ext cx="0" cy="2232601"/>
          </a:xfrm>
          <a:prstGeom prst="line">
            <a:avLst/>
          </a:prstGeom>
          <a:ln>
            <a:solidFill>
              <a:schemeClr val="accent3">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4" name="Egyenes összekötő 53">
            <a:extLst>
              <a:ext uri="{FF2B5EF4-FFF2-40B4-BE49-F238E27FC236}">
                <a16:creationId xmlns:a16="http://schemas.microsoft.com/office/drawing/2014/main" id="{B94532BF-8ADC-4104-B50B-62223D310A12}"/>
              </a:ext>
              <a:ext uri="{C183D7F6-B498-43B3-948B-1728B52AA6E4}">
                <adec:decorative xmlns:adec="http://schemas.microsoft.com/office/drawing/2017/decorative" val="1"/>
              </a:ext>
            </a:extLst>
          </p:cNvPr>
          <p:cNvCxnSpPr>
            <a:cxnSpLocks/>
          </p:cNvCxnSpPr>
          <p:nvPr userDrawn="1"/>
        </p:nvCxnSpPr>
        <p:spPr>
          <a:xfrm flipV="1">
            <a:off x="3164147" y="3429000"/>
            <a:ext cx="0" cy="2232601"/>
          </a:xfrm>
          <a:prstGeom prst="line">
            <a:avLst/>
          </a:prstGeom>
          <a:ln>
            <a:solidFill>
              <a:schemeClr val="accent3">
                <a:lumMod val="60000"/>
                <a:lumOff val="4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2804779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igitális termék">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4081943" cy="432000"/>
          </a:xfrm>
        </p:spPr>
        <p:txBody>
          <a:bodyPr rtlCol="0"/>
          <a:lstStyle>
            <a:lvl1pPr>
              <a:defRPr>
                <a:solidFill>
                  <a:schemeClr val="tx1">
                    <a:lumMod val="75000"/>
                    <a:lumOff val="25000"/>
                  </a:schemeClr>
                </a:solidFill>
              </a:defRPr>
            </a:lvl1pPr>
          </a:lstStyle>
          <a:p>
            <a:pPr rtl="0"/>
            <a:r>
              <a:rPr lang="hu-HU" noProof="0" dirty="0"/>
              <a:t>Digitális cím</a:t>
            </a:r>
          </a:p>
        </p:txBody>
      </p:sp>
      <p:sp>
        <p:nvSpPr>
          <p:cNvPr id="3" name="Tartalom helye 2">
            <a:extLst>
              <a:ext uri="{FF2B5EF4-FFF2-40B4-BE49-F238E27FC236}">
                <a16:creationId xmlns:a16="http://schemas.microsoft.com/office/drawing/2014/main" id="{B1948E38-8FB0-4E51-A01C-C88794372E50}"/>
              </a:ext>
            </a:extLst>
          </p:cNvPr>
          <p:cNvSpPr>
            <a:spLocks noGrp="1"/>
          </p:cNvSpPr>
          <p:nvPr>
            <p:ph idx="1"/>
          </p:nvPr>
        </p:nvSpPr>
        <p:spPr>
          <a:xfrm>
            <a:off x="432000" y="3802742"/>
            <a:ext cx="4114800" cy="2100507"/>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
        <p:nvSpPr>
          <p:cNvPr id="7" name="Élőláb helye 6">
            <a:extLst>
              <a:ext uri="{FF2B5EF4-FFF2-40B4-BE49-F238E27FC236}">
                <a16:creationId xmlns:a16="http://schemas.microsoft.com/office/drawing/2014/main" id="{19F419B1-164A-4B7A-BBEC-47B6151ECB05}"/>
              </a:ext>
            </a:extLst>
          </p:cNvPr>
          <p:cNvSpPr>
            <a:spLocks noGrp="1"/>
          </p:cNvSpPr>
          <p:nvPr>
            <p:ph type="ftr" sz="quarter" idx="10"/>
          </p:nvPr>
        </p:nvSpPr>
        <p:spPr/>
        <p:txBody>
          <a:bodyPr rtlCol="0"/>
          <a:lstStyle>
            <a:lvl1pPr>
              <a:defRPr>
                <a:solidFill>
                  <a:schemeClr val="tx1">
                    <a:lumMod val="75000"/>
                    <a:lumOff val="25000"/>
                  </a:schemeClr>
                </a:solidFill>
              </a:defRPr>
            </a:lvl1pPr>
          </a:lstStyle>
          <a:p>
            <a:pPr rtl="0"/>
            <a:endParaRPr lang="hu-HU" noProof="0" dirty="0"/>
          </a:p>
        </p:txBody>
      </p:sp>
      <p:sp>
        <p:nvSpPr>
          <p:cNvPr id="8" name="Dia számának helye 7">
            <a:extLst>
              <a:ext uri="{FF2B5EF4-FFF2-40B4-BE49-F238E27FC236}">
                <a16:creationId xmlns:a16="http://schemas.microsoft.com/office/drawing/2014/main" id="{86E99B1E-D08C-46BA-9D27-9ED02F4C9B6C}"/>
              </a:ext>
            </a:extLst>
          </p:cNvPr>
          <p:cNvSpPr>
            <a:spLocks noGrp="1"/>
          </p:cNvSpPr>
          <p:nvPr>
            <p:ph type="sldNum" sz="quarter" idx="11"/>
          </p:nvPr>
        </p:nvSpPr>
        <p:spPr/>
        <p:txBody>
          <a:bodyPr rtlCol="0"/>
          <a:lstStyle>
            <a:lvl1pPr>
              <a:defRPr>
                <a:solidFill>
                  <a:schemeClr val="tx1">
                    <a:lumMod val="75000"/>
                    <a:lumOff val="25000"/>
                  </a:schemeClr>
                </a:solidFill>
              </a:defRPr>
            </a:lvl1pPr>
          </a:lstStyle>
          <a:p>
            <a:pPr rtl="0"/>
            <a:fld id="{19B51A1E-902D-48AF-9020-955120F399B6}" type="slidenum">
              <a:rPr lang="hu-HU" noProof="0" smtClean="0"/>
              <a:pPr/>
              <a:t>‹#›</a:t>
            </a:fld>
            <a:endParaRPr lang="hu-HU" noProof="0" dirty="0"/>
          </a:p>
        </p:txBody>
      </p:sp>
      <p:sp>
        <p:nvSpPr>
          <p:cNvPr id="9" name="Szöveg helye 11">
            <a:extLst>
              <a:ext uri="{FF2B5EF4-FFF2-40B4-BE49-F238E27FC236}">
                <a16:creationId xmlns:a16="http://schemas.microsoft.com/office/drawing/2014/main" id="{0C4CAB5A-998E-400A-8774-26E468D6C44E}"/>
              </a:ext>
            </a:extLst>
          </p:cNvPr>
          <p:cNvSpPr>
            <a:spLocks noGrp="1"/>
          </p:cNvSpPr>
          <p:nvPr>
            <p:ph type="body" sz="quarter" idx="14" hasCustomPrompt="1"/>
          </p:nvPr>
        </p:nvSpPr>
        <p:spPr>
          <a:xfrm>
            <a:off x="431999" y="2685143"/>
            <a:ext cx="4161313" cy="969166"/>
          </a:xfrm>
        </p:spPr>
        <p:txBody>
          <a:bodyPr rtlCol="0" anchor="b"/>
          <a:lstStyle>
            <a:lvl1pPr marL="0" indent="0" algn="l">
              <a:buNone/>
              <a:defRPr sz="3600">
                <a:solidFill>
                  <a:schemeClr val="tx1"/>
                </a:solidFill>
                <a:latin typeface="+mj-lt"/>
              </a:defRPr>
            </a:lvl1pPr>
          </a:lstStyle>
          <a:p>
            <a:pPr lvl="0" rtl="0"/>
            <a:r>
              <a:rPr lang="hu-HU" noProof="0" dirty="0"/>
              <a:t>Listajel címe</a:t>
            </a:r>
          </a:p>
        </p:txBody>
      </p:sp>
      <p:pic>
        <p:nvPicPr>
          <p:cNvPr id="11" name="Kép 10">
            <a:extLst>
              <a:ext uri="{FF2B5EF4-FFF2-40B4-BE49-F238E27FC236}">
                <a16:creationId xmlns:a16="http://schemas.microsoft.com/office/drawing/2014/main" id="{4FE1332C-B45E-4383-ABAB-796AE201F517}"/>
              </a:ext>
            </a:extLst>
          </p:cNvPr>
          <p:cNvPicPr>
            <a:picLocks noChangeAspect="1"/>
          </p:cNvPicPr>
          <p:nvPr userDrawn="1"/>
        </p:nvPicPr>
        <p:blipFill>
          <a:blip r:embed="rId2" cstate="screen">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3080597" y="1406679"/>
            <a:ext cx="10472179" cy="3642738"/>
          </a:xfrm>
          <a:prstGeom prst="rect">
            <a:avLst/>
          </a:prstGeom>
        </p:spPr>
      </p:pic>
      <p:sp>
        <p:nvSpPr>
          <p:cNvPr id="12" name="Kép helyőrzője 10">
            <a:extLst>
              <a:ext uri="{FF2B5EF4-FFF2-40B4-BE49-F238E27FC236}">
                <a16:creationId xmlns:a16="http://schemas.microsoft.com/office/drawing/2014/main" id="{B540C8B7-1228-4D04-949B-665F6739DDEC}"/>
              </a:ext>
            </a:extLst>
          </p:cNvPr>
          <p:cNvSpPr>
            <a:spLocks noGrp="1"/>
          </p:cNvSpPr>
          <p:nvPr>
            <p:ph type="pic" sz="quarter" idx="13" hasCustomPrompt="1"/>
          </p:nvPr>
        </p:nvSpPr>
        <p:spPr>
          <a:xfrm>
            <a:off x="5997194" y="1683960"/>
            <a:ext cx="4566412" cy="2549374"/>
          </a:xfrm>
          <a:solidFill>
            <a:schemeClr val="tx1">
              <a:lumMod val="75000"/>
              <a:lumOff val="25000"/>
            </a:schemeClr>
          </a:solidFill>
          <a:ln w="95250" cap="sq">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rtl="0"/>
            <a:r>
              <a:rPr lang="hu-HU" noProof="0" dirty="0"/>
              <a:t>Szúrja be vagy húzza ide a képernyőtervet</a:t>
            </a:r>
          </a:p>
        </p:txBody>
      </p:sp>
    </p:spTree>
    <p:extLst>
      <p:ext uri="{BB962C8B-B14F-4D97-AF65-F5344CB8AC3E}">
        <p14:creationId xmlns:p14="http://schemas.microsoft.com/office/powerpoint/2010/main" val="377507489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3 listajel a jobb oldalon">
    <p:spTree>
      <p:nvGrpSpPr>
        <p:cNvPr id="1" name=""/>
        <p:cNvGrpSpPr/>
        <p:nvPr/>
      </p:nvGrpSpPr>
      <p:grpSpPr>
        <a:xfrm>
          <a:off x="0" y="0"/>
          <a:ext cx="0" cy="0"/>
          <a:chOff x="0" y="0"/>
          <a:chExt cx="0" cy="0"/>
        </a:xfrm>
      </p:grpSpPr>
      <p:sp>
        <p:nvSpPr>
          <p:cNvPr id="7" name="Élőláb helye 6">
            <a:extLst>
              <a:ext uri="{FF2B5EF4-FFF2-40B4-BE49-F238E27FC236}">
                <a16:creationId xmlns:a16="http://schemas.microsoft.com/office/drawing/2014/main" id="{19F419B1-164A-4B7A-BBEC-47B6151ECB05}"/>
              </a:ext>
            </a:extLst>
          </p:cNvPr>
          <p:cNvSpPr>
            <a:spLocks noGrp="1"/>
          </p:cNvSpPr>
          <p:nvPr>
            <p:ph type="ftr" sz="quarter" idx="10"/>
          </p:nvPr>
        </p:nvSpPr>
        <p:spPr/>
        <p:txBody>
          <a:bodyPr rtlCol="0"/>
          <a:lstStyle>
            <a:lvl1pPr>
              <a:defRPr>
                <a:solidFill>
                  <a:schemeClr val="tx1">
                    <a:lumMod val="75000"/>
                    <a:lumOff val="25000"/>
                  </a:schemeClr>
                </a:solidFill>
              </a:defRPr>
            </a:lvl1pPr>
          </a:lstStyle>
          <a:p>
            <a:pPr rtl="0"/>
            <a:endParaRPr lang="hu-HU" noProof="0" dirty="0"/>
          </a:p>
        </p:txBody>
      </p:sp>
      <p:sp>
        <p:nvSpPr>
          <p:cNvPr id="8" name="Dia számának helye 7">
            <a:extLst>
              <a:ext uri="{FF2B5EF4-FFF2-40B4-BE49-F238E27FC236}">
                <a16:creationId xmlns:a16="http://schemas.microsoft.com/office/drawing/2014/main" id="{86E99B1E-D08C-46BA-9D27-9ED02F4C9B6C}"/>
              </a:ext>
            </a:extLst>
          </p:cNvPr>
          <p:cNvSpPr>
            <a:spLocks noGrp="1"/>
          </p:cNvSpPr>
          <p:nvPr>
            <p:ph type="sldNum" sz="quarter" idx="11"/>
          </p:nvPr>
        </p:nvSpPr>
        <p:spPr/>
        <p:txBody>
          <a:bodyPr rtlCol="0"/>
          <a:lstStyle>
            <a:lvl1pPr>
              <a:defRPr>
                <a:solidFill>
                  <a:schemeClr val="tx1">
                    <a:lumMod val="75000"/>
                    <a:lumOff val="25000"/>
                  </a:schemeClr>
                </a:solidFill>
              </a:defRPr>
            </a:lvl1pPr>
          </a:lstStyle>
          <a:p>
            <a:pPr rtl="0"/>
            <a:fld id="{19B51A1E-902D-48AF-9020-955120F399B6}" type="slidenum">
              <a:rPr lang="hu-HU" noProof="0" smtClean="0"/>
              <a:pPr/>
              <a:t>‹#›</a:t>
            </a:fld>
            <a:endParaRPr lang="hu-HU" noProof="0" dirty="0"/>
          </a:p>
        </p:txBody>
      </p:sp>
      <p:sp>
        <p:nvSpPr>
          <p:cNvPr id="10" name="Tartalom helye 2">
            <a:extLst>
              <a:ext uri="{FF2B5EF4-FFF2-40B4-BE49-F238E27FC236}">
                <a16:creationId xmlns:a16="http://schemas.microsoft.com/office/drawing/2014/main" id="{48E3EAD4-15D7-432A-8B0A-DC2D111A2E56}"/>
              </a:ext>
            </a:extLst>
          </p:cNvPr>
          <p:cNvSpPr>
            <a:spLocks noGrp="1"/>
          </p:cNvSpPr>
          <p:nvPr>
            <p:ph idx="1" hasCustomPrompt="1"/>
          </p:nvPr>
        </p:nvSpPr>
        <p:spPr>
          <a:xfrm>
            <a:off x="6426400" y="4114720"/>
            <a:ext cx="1620000" cy="990680"/>
          </a:xfrm>
        </p:spPr>
        <p:txBody>
          <a:bodyPr rtlCol="0"/>
          <a:lstStyle>
            <a:lvl1pPr marL="0" indent="0" algn="ctr">
              <a:buNone/>
              <a:defRPr sz="1400">
                <a:solidFill>
                  <a:schemeClr val="tx1"/>
                </a:solidFill>
              </a:defRPr>
            </a:lvl1pPr>
            <a:lvl2pPr marL="266700" indent="0">
              <a:buFont typeface="Arial" panose="020B0604020202020204" pitchFamily="34" charset="0"/>
              <a:buNone/>
              <a:defRPr>
                <a:solidFill>
                  <a:schemeClr val="bg1">
                    <a:lumMod val="95000"/>
                  </a:schemeClr>
                </a:solidFill>
              </a:defRPr>
            </a:lvl2pPr>
            <a:lvl3pPr marL="542925" indent="0">
              <a:buNone/>
              <a:defRPr>
                <a:solidFill>
                  <a:schemeClr val="bg1">
                    <a:lumMod val="95000"/>
                  </a:schemeClr>
                </a:solidFill>
              </a:defRPr>
            </a:lvl3pPr>
            <a:lvl4pPr marL="809625" indent="0">
              <a:buNone/>
              <a:defRPr>
                <a:solidFill>
                  <a:schemeClr val="bg1">
                    <a:lumMod val="95000"/>
                  </a:schemeClr>
                </a:solidFill>
              </a:defRPr>
            </a:lvl4pPr>
            <a:lvl5pPr marL="1076325" indent="0">
              <a:buNone/>
              <a:defRPr>
                <a:solidFill>
                  <a:schemeClr val="bg1">
                    <a:lumMod val="95000"/>
                  </a:schemeClr>
                </a:solidFill>
              </a:defRPr>
            </a:lvl5pPr>
          </a:lstStyle>
          <a:p>
            <a:pPr lvl="0" rtl="0"/>
            <a:r>
              <a:rPr lang="hu-HU" noProof="0" dirty="0"/>
              <a:t>Listajel leírása</a:t>
            </a:r>
          </a:p>
        </p:txBody>
      </p:sp>
      <p:sp>
        <p:nvSpPr>
          <p:cNvPr id="12" name="Szöveg helye 11">
            <a:extLst>
              <a:ext uri="{FF2B5EF4-FFF2-40B4-BE49-F238E27FC236}">
                <a16:creationId xmlns:a16="http://schemas.microsoft.com/office/drawing/2014/main" id="{61C6E612-85D9-4ADF-89D8-C2A8144E16AA}"/>
              </a:ext>
            </a:extLst>
          </p:cNvPr>
          <p:cNvSpPr>
            <a:spLocks noGrp="1"/>
          </p:cNvSpPr>
          <p:nvPr>
            <p:ph type="body" sz="quarter" idx="14" hasCustomPrompt="1"/>
          </p:nvPr>
        </p:nvSpPr>
        <p:spPr>
          <a:xfrm>
            <a:off x="6426200" y="3637641"/>
            <a:ext cx="1620000" cy="288000"/>
          </a:xfrm>
        </p:spPr>
        <p:txBody>
          <a:bodyPr rtlCol="0"/>
          <a:lstStyle>
            <a:lvl1pPr marL="0" indent="0" algn="ctr">
              <a:buNone/>
              <a:defRPr sz="2300">
                <a:solidFill>
                  <a:schemeClr val="tx1"/>
                </a:solidFill>
                <a:latin typeface="+mj-lt"/>
              </a:defRPr>
            </a:lvl1pPr>
          </a:lstStyle>
          <a:p>
            <a:pPr lvl="0" rtl="0"/>
            <a:r>
              <a:rPr lang="hu-HU" noProof="0" dirty="0"/>
              <a:t>Listajel címe</a:t>
            </a:r>
          </a:p>
        </p:txBody>
      </p:sp>
      <p:sp>
        <p:nvSpPr>
          <p:cNvPr id="13" name="Szöveg helye 13">
            <a:extLst>
              <a:ext uri="{FF2B5EF4-FFF2-40B4-BE49-F238E27FC236}">
                <a16:creationId xmlns:a16="http://schemas.microsoft.com/office/drawing/2014/main" id="{85BE1C74-5612-4143-A6A0-9ABB2C58E988}"/>
              </a:ext>
            </a:extLst>
          </p:cNvPr>
          <p:cNvSpPr>
            <a:spLocks noGrp="1"/>
          </p:cNvSpPr>
          <p:nvPr>
            <p:ph type="body" sz="quarter" idx="15" hasCustomPrompt="1"/>
          </p:nvPr>
        </p:nvSpPr>
        <p:spPr>
          <a:xfrm>
            <a:off x="8312022" y="3637641"/>
            <a:ext cx="1620000" cy="288000"/>
          </a:xfrm>
        </p:spPr>
        <p:txBody>
          <a:bodyPr rtlCol="0"/>
          <a:lstStyle>
            <a:lvl1pPr marL="0" indent="0" algn="ctr">
              <a:buNone/>
              <a:defRPr sz="2300">
                <a:solidFill>
                  <a:schemeClr val="tx1"/>
                </a:solidFill>
                <a:latin typeface="+mj-lt"/>
              </a:defRPr>
            </a:lvl1pPr>
          </a:lstStyle>
          <a:p>
            <a:pPr lvl="0" rtl="0"/>
            <a:r>
              <a:rPr lang="hu-HU" noProof="0" dirty="0"/>
              <a:t>Listajel címe</a:t>
            </a:r>
          </a:p>
        </p:txBody>
      </p:sp>
      <p:sp>
        <p:nvSpPr>
          <p:cNvPr id="14" name="Szöveg helye 15">
            <a:extLst>
              <a:ext uri="{FF2B5EF4-FFF2-40B4-BE49-F238E27FC236}">
                <a16:creationId xmlns:a16="http://schemas.microsoft.com/office/drawing/2014/main" id="{80C5C49B-CF68-4827-B4F9-A6DC6C558148}"/>
              </a:ext>
            </a:extLst>
          </p:cNvPr>
          <p:cNvSpPr>
            <a:spLocks noGrp="1"/>
          </p:cNvSpPr>
          <p:nvPr>
            <p:ph type="body" sz="quarter" idx="16" hasCustomPrompt="1"/>
          </p:nvPr>
        </p:nvSpPr>
        <p:spPr>
          <a:xfrm>
            <a:off x="8312172" y="4114720"/>
            <a:ext cx="1620000" cy="990680"/>
          </a:xfrm>
        </p:spPr>
        <p:txBody>
          <a:bodyPr rtlCol="0"/>
          <a:lstStyle>
            <a:lvl1pPr marL="0" indent="0" algn="ctr">
              <a:buNone/>
              <a:defRPr sz="1400">
                <a:solidFill>
                  <a:schemeClr val="tx1"/>
                </a:solidFill>
              </a:defRPr>
            </a:lvl1pPr>
          </a:lstStyle>
          <a:p>
            <a:pPr lvl="0" rtl="0"/>
            <a:r>
              <a:rPr lang="hu-HU" noProof="0" dirty="0"/>
              <a:t>Listajel leírása</a:t>
            </a:r>
          </a:p>
        </p:txBody>
      </p:sp>
      <p:sp>
        <p:nvSpPr>
          <p:cNvPr id="15" name="Szöveg helye 17">
            <a:extLst>
              <a:ext uri="{FF2B5EF4-FFF2-40B4-BE49-F238E27FC236}">
                <a16:creationId xmlns:a16="http://schemas.microsoft.com/office/drawing/2014/main" id="{905B2A5F-2BE7-4B00-9E44-0DF572969F24}"/>
              </a:ext>
            </a:extLst>
          </p:cNvPr>
          <p:cNvSpPr>
            <a:spLocks noGrp="1"/>
          </p:cNvSpPr>
          <p:nvPr>
            <p:ph type="body" sz="quarter" idx="17" hasCustomPrompt="1"/>
          </p:nvPr>
        </p:nvSpPr>
        <p:spPr>
          <a:xfrm>
            <a:off x="10197843" y="3637641"/>
            <a:ext cx="1620000" cy="288000"/>
          </a:xfrm>
        </p:spPr>
        <p:txBody>
          <a:bodyPr rtlCol="0"/>
          <a:lstStyle>
            <a:lvl1pPr marL="0" indent="0" algn="ctr">
              <a:buNone/>
              <a:defRPr sz="2300">
                <a:solidFill>
                  <a:schemeClr val="tx1"/>
                </a:solidFill>
                <a:latin typeface="+mj-lt"/>
              </a:defRPr>
            </a:lvl1pPr>
          </a:lstStyle>
          <a:p>
            <a:pPr lvl="0" rtl="0"/>
            <a:r>
              <a:rPr lang="hu-HU" noProof="0" dirty="0"/>
              <a:t>Listajel címe</a:t>
            </a:r>
          </a:p>
        </p:txBody>
      </p:sp>
      <p:sp>
        <p:nvSpPr>
          <p:cNvPr id="16" name="Szöveg helye 19">
            <a:extLst>
              <a:ext uri="{FF2B5EF4-FFF2-40B4-BE49-F238E27FC236}">
                <a16:creationId xmlns:a16="http://schemas.microsoft.com/office/drawing/2014/main" id="{4F40F98E-725D-4417-9E38-1835C92B8242}"/>
              </a:ext>
            </a:extLst>
          </p:cNvPr>
          <p:cNvSpPr>
            <a:spLocks noGrp="1"/>
          </p:cNvSpPr>
          <p:nvPr>
            <p:ph type="body" sz="quarter" idx="18" hasCustomPrompt="1"/>
          </p:nvPr>
        </p:nvSpPr>
        <p:spPr>
          <a:xfrm>
            <a:off x="10197943" y="4114720"/>
            <a:ext cx="1620000" cy="990680"/>
          </a:xfrm>
        </p:spPr>
        <p:txBody>
          <a:bodyPr rtlCol="0"/>
          <a:lstStyle>
            <a:lvl1pPr marL="0" indent="0" algn="ctr">
              <a:buNone/>
              <a:defRPr sz="1400">
                <a:solidFill>
                  <a:schemeClr val="tx1"/>
                </a:solidFill>
              </a:defRPr>
            </a:lvl1pPr>
          </a:lstStyle>
          <a:p>
            <a:pPr lvl="0" rtl="0"/>
            <a:r>
              <a:rPr lang="hu-HU" noProof="0" dirty="0"/>
              <a:t>Listajel leírása</a:t>
            </a:r>
          </a:p>
        </p:txBody>
      </p:sp>
      <p:sp>
        <p:nvSpPr>
          <p:cNvPr id="19" name="Cím 4">
            <a:extLst>
              <a:ext uri="{FF2B5EF4-FFF2-40B4-BE49-F238E27FC236}">
                <a16:creationId xmlns:a16="http://schemas.microsoft.com/office/drawing/2014/main" id="{13631600-0FE7-4D52-A153-A9EA33654ED1}"/>
              </a:ext>
            </a:extLst>
          </p:cNvPr>
          <p:cNvSpPr>
            <a:spLocks noGrp="1"/>
          </p:cNvSpPr>
          <p:nvPr>
            <p:ph type="title"/>
          </p:nvPr>
        </p:nvSpPr>
        <p:spPr>
          <a:xfrm rot="16200000">
            <a:off x="-2110578" y="2326579"/>
            <a:ext cx="6083250" cy="1646095"/>
          </a:xfrm>
          <a:gradFill>
            <a:gsLst>
              <a:gs pos="0">
                <a:schemeClr val="accent5"/>
              </a:gs>
              <a:gs pos="100000">
                <a:schemeClr val="accent4"/>
              </a:gs>
            </a:gsLst>
            <a:lin ang="7800000" scaled="0"/>
          </a:gradFill>
        </p:spPr>
        <p:txBody>
          <a:bodyPr vert="horz" lIns="0" tIns="0" rIns="0" bIns="0" rtlCol="0" anchor="ctr">
            <a:noAutofit/>
          </a:bodyPr>
          <a:lstStyle>
            <a:lvl1pPr algn="ctr">
              <a:defRPr lang="en-ZA" cap="all" baseline="0">
                <a:solidFill>
                  <a:schemeClr val="tx1">
                    <a:lumMod val="85000"/>
                    <a:lumOff val="15000"/>
                  </a:schemeClr>
                </a:solidFill>
              </a:defRPr>
            </a:lvl1pPr>
          </a:lstStyle>
          <a:p>
            <a:pPr marL="0" lvl="0" algn="ctr" rtl="0"/>
            <a:r>
              <a:rPr lang="hu-HU" noProof="0"/>
              <a:t>Mintacím szerkesztése</a:t>
            </a:r>
            <a:endParaRPr lang="hu-HU" noProof="0" dirty="0"/>
          </a:p>
        </p:txBody>
      </p:sp>
      <p:sp>
        <p:nvSpPr>
          <p:cNvPr id="21" name="Kép helyőrzője 4">
            <a:extLst>
              <a:ext uri="{FF2B5EF4-FFF2-40B4-BE49-F238E27FC236}">
                <a16:creationId xmlns:a16="http://schemas.microsoft.com/office/drawing/2014/main" id="{B58AA17C-4E0E-437C-AA5C-0F53016554C0}"/>
              </a:ext>
            </a:extLst>
          </p:cNvPr>
          <p:cNvSpPr>
            <a:spLocks noGrp="1"/>
          </p:cNvSpPr>
          <p:nvPr>
            <p:ph type="pic" sz="quarter" idx="12" hasCustomPrompt="1"/>
          </p:nvPr>
        </p:nvSpPr>
        <p:spPr>
          <a:xfrm>
            <a:off x="1754095" y="108000"/>
            <a:ext cx="4348305" cy="6083250"/>
          </a:xfrm>
          <a:solidFill>
            <a:schemeClr val="tx1">
              <a:lumMod val="75000"/>
              <a:lumOff val="25000"/>
            </a:schemeClr>
          </a:solidFill>
        </p:spPr>
        <p:txBody>
          <a:bodyPr rtlCol="0" anchor="ctr"/>
          <a:lstStyle>
            <a:lvl1pPr marL="0" indent="0" algn="ctr">
              <a:buNone/>
              <a:defRPr sz="1400" i="1">
                <a:solidFill>
                  <a:schemeClr val="bg1">
                    <a:lumMod val="95000"/>
                  </a:schemeClr>
                </a:solidFill>
                <a:latin typeface="Times New Roman" panose="02020603050405020304" pitchFamily="18" charset="0"/>
                <a:cs typeface="Times New Roman" panose="02020603050405020304" pitchFamily="18" charset="0"/>
              </a:defRPr>
            </a:lvl1pPr>
          </a:lstStyle>
          <a:p>
            <a:pPr rtl="0"/>
            <a:r>
              <a:rPr lang="hu-HU" noProof="0" dirty="0"/>
              <a:t>Szúrja be vagy húzza ide a fényképét</a:t>
            </a:r>
          </a:p>
        </p:txBody>
      </p:sp>
      <p:sp>
        <p:nvSpPr>
          <p:cNvPr id="27" name="Kép helyőrzője 5">
            <a:extLst>
              <a:ext uri="{FF2B5EF4-FFF2-40B4-BE49-F238E27FC236}">
                <a16:creationId xmlns:a16="http://schemas.microsoft.com/office/drawing/2014/main" id="{3F79E94D-F87A-284D-9D94-D287C58CA149}"/>
              </a:ext>
            </a:extLst>
          </p:cNvPr>
          <p:cNvSpPr>
            <a:spLocks noGrp="1"/>
          </p:cNvSpPr>
          <p:nvPr>
            <p:ph type="pic" sz="quarter" idx="24" hasCustomPrompt="1"/>
          </p:nvPr>
        </p:nvSpPr>
        <p:spPr>
          <a:xfrm>
            <a:off x="6925304" y="2589842"/>
            <a:ext cx="621792" cy="621792"/>
          </a:xfrm>
        </p:spPr>
        <p:txBody>
          <a:bodyPr rtlCol="0" anchor="ctr"/>
          <a:lstStyle>
            <a:lvl1pPr marL="0" indent="0" algn="ctr">
              <a:buFont typeface="Arial" panose="020B0604020202020204" pitchFamily="34" charset="0"/>
              <a:buNone/>
              <a:defRPr sz="1100">
                <a:solidFill>
                  <a:schemeClr val="bg1">
                    <a:lumMod val="95000"/>
                  </a:schemeClr>
                </a:solidFill>
              </a:defRPr>
            </a:lvl1pPr>
          </a:lstStyle>
          <a:p>
            <a:pPr rtl="0"/>
            <a:r>
              <a:rPr lang="hu-HU" noProof="0" dirty="0"/>
              <a:t>Ikon beszúrása</a:t>
            </a:r>
          </a:p>
        </p:txBody>
      </p:sp>
      <p:sp>
        <p:nvSpPr>
          <p:cNvPr id="28" name="Kép helyőrzője 29">
            <a:extLst>
              <a:ext uri="{FF2B5EF4-FFF2-40B4-BE49-F238E27FC236}">
                <a16:creationId xmlns:a16="http://schemas.microsoft.com/office/drawing/2014/main" id="{8561E154-ABC6-5F40-A529-C22D0B36156C}"/>
              </a:ext>
            </a:extLst>
          </p:cNvPr>
          <p:cNvSpPr>
            <a:spLocks noGrp="1"/>
          </p:cNvSpPr>
          <p:nvPr>
            <p:ph type="pic" sz="quarter" idx="25" hasCustomPrompt="1"/>
          </p:nvPr>
        </p:nvSpPr>
        <p:spPr>
          <a:xfrm>
            <a:off x="8811126" y="2589842"/>
            <a:ext cx="621792" cy="621792"/>
          </a:xfrm>
        </p:spPr>
        <p:txBody>
          <a:bodyPr rtlCol="0" anchor="ctr"/>
          <a:lstStyle>
            <a:lvl1pPr marL="0" indent="0" algn="ctr">
              <a:buFont typeface="Arial" panose="020B0604020202020204" pitchFamily="34" charset="0"/>
              <a:buNone/>
              <a:defRPr sz="1100">
                <a:solidFill>
                  <a:schemeClr val="bg1"/>
                </a:solidFill>
              </a:defRPr>
            </a:lvl1pPr>
          </a:lstStyle>
          <a:p>
            <a:pPr rtl="0"/>
            <a:r>
              <a:rPr lang="hu-HU" noProof="0" dirty="0"/>
              <a:t>Ikon beszúrása</a:t>
            </a:r>
          </a:p>
        </p:txBody>
      </p:sp>
      <p:sp>
        <p:nvSpPr>
          <p:cNvPr id="29" name="Kép helyőrzője 31">
            <a:extLst>
              <a:ext uri="{FF2B5EF4-FFF2-40B4-BE49-F238E27FC236}">
                <a16:creationId xmlns:a16="http://schemas.microsoft.com/office/drawing/2014/main" id="{DEF0E16E-6E58-B141-88A3-C4271032CC82}"/>
              </a:ext>
            </a:extLst>
          </p:cNvPr>
          <p:cNvSpPr>
            <a:spLocks noGrp="1"/>
          </p:cNvSpPr>
          <p:nvPr>
            <p:ph type="pic" sz="quarter" idx="26" hasCustomPrompt="1"/>
          </p:nvPr>
        </p:nvSpPr>
        <p:spPr>
          <a:xfrm>
            <a:off x="10696947" y="2589842"/>
            <a:ext cx="621792" cy="621792"/>
          </a:xfrm>
        </p:spPr>
        <p:txBody>
          <a:bodyPr rtlCol="0" anchor="ctr"/>
          <a:lstStyle>
            <a:lvl1pPr marL="0" indent="0" algn="ctr">
              <a:buFont typeface="Arial" panose="020B0604020202020204" pitchFamily="34" charset="0"/>
              <a:buNone/>
              <a:defRPr sz="1100">
                <a:solidFill>
                  <a:schemeClr val="bg1"/>
                </a:solidFill>
              </a:defRPr>
            </a:lvl1pPr>
          </a:lstStyle>
          <a:p>
            <a:pPr rtl="0"/>
            <a:r>
              <a:rPr lang="hu-HU" noProof="0" dirty="0"/>
              <a:t>Ikon beszúrása</a:t>
            </a:r>
          </a:p>
        </p:txBody>
      </p:sp>
      <p:cxnSp>
        <p:nvCxnSpPr>
          <p:cNvPr id="17" name="Egyenes összekötő 16">
            <a:extLst>
              <a:ext uri="{FF2B5EF4-FFF2-40B4-BE49-F238E27FC236}">
                <a16:creationId xmlns:a16="http://schemas.microsoft.com/office/drawing/2014/main" id="{F433BD65-76FA-4699-AB42-310BFFF3C302}"/>
              </a:ext>
              <a:ext uri="{C183D7F6-B498-43B3-948B-1728B52AA6E4}">
                <adec:decorative xmlns:adec="http://schemas.microsoft.com/office/drawing/2017/decorative" val="1"/>
              </a:ext>
            </a:extLst>
          </p:cNvPr>
          <p:cNvCxnSpPr>
            <a:cxnSpLocks/>
          </p:cNvCxnSpPr>
          <p:nvPr userDrawn="1"/>
        </p:nvCxnSpPr>
        <p:spPr>
          <a:xfrm flipV="1">
            <a:off x="8179111" y="2090738"/>
            <a:ext cx="0" cy="3014662"/>
          </a:xfrm>
          <a:prstGeom prst="line">
            <a:avLst/>
          </a:prstGeom>
          <a:ln>
            <a:solidFill>
              <a:srgbClr val="DFAACA"/>
            </a:solidFill>
          </a:ln>
        </p:spPr>
        <p:style>
          <a:lnRef idx="1">
            <a:schemeClr val="accent1"/>
          </a:lnRef>
          <a:fillRef idx="0">
            <a:schemeClr val="accent1"/>
          </a:fillRef>
          <a:effectRef idx="0">
            <a:schemeClr val="accent1"/>
          </a:effectRef>
          <a:fontRef idx="minor">
            <a:schemeClr val="tx1"/>
          </a:fontRef>
        </p:style>
      </p:cxnSp>
      <p:cxnSp>
        <p:nvCxnSpPr>
          <p:cNvPr id="18" name="Egyenes összekötő 17">
            <a:extLst>
              <a:ext uri="{FF2B5EF4-FFF2-40B4-BE49-F238E27FC236}">
                <a16:creationId xmlns:a16="http://schemas.microsoft.com/office/drawing/2014/main" id="{35266935-E58D-4E6D-B2F5-9DF63E929057}"/>
              </a:ext>
              <a:ext uri="{C183D7F6-B498-43B3-948B-1728B52AA6E4}">
                <adec:decorative xmlns:adec="http://schemas.microsoft.com/office/drawing/2017/decorative" val="1"/>
              </a:ext>
            </a:extLst>
          </p:cNvPr>
          <p:cNvCxnSpPr>
            <a:cxnSpLocks/>
          </p:cNvCxnSpPr>
          <p:nvPr userDrawn="1"/>
        </p:nvCxnSpPr>
        <p:spPr>
          <a:xfrm flipV="1">
            <a:off x="10064933" y="2090738"/>
            <a:ext cx="0" cy="3014662"/>
          </a:xfrm>
          <a:prstGeom prst="line">
            <a:avLst/>
          </a:prstGeom>
          <a:ln>
            <a:solidFill>
              <a:srgbClr val="DFAACA"/>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986479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zakaszfejléc">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hu-HU"/>
              <a:t>Mintacím szerkesztése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hu-HU"/>
              <a:t>Mintaszöveg szerkesztése</a:t>
            </a:r>
          </a:p>
        </p:txBody>
      </p:sp>
      <p:sp>
        <p:nvSpPr>
          <p:cNvPr id="4" name="Date Placeholder 3"/>
          <p:cNvSpPr>
            <a:spLocks noGrp="1"/>
          </p:cNvSpPr>
          <p:nvPr>
            <p:ph type="dt" sz="half" idx="10"/>
          </p:nvPr>
        </p:nvSpPr>
        <p:spPr/>
        <p:txBody>
          <a:bodyPr/>
          <a:lstStyle/>
          <a:p>
            <a:fld id="{30578ACC-22D6-47C1-A373-4FD133E34F3C}" type="datetimeFigureOut">
              <a:rPr lang="en-US" smtClean="0"/>
              <a:t>3/3/2025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6D22F896-40B5-4ADD-8801-0D06FADFA095}" type="slidenum">
              <a:rPr lang="en-US" smtClean="0"/>
              <a:t>‹#›</a:t>
            </a:fld>
            <a:endParaRPr lang="en-US" dirty="0"/>
          </a:p>
        </p:txBody>
      </p:sp>
      <p:sp>
        <p:nvSpPr>
          <p:cNvPr id="11" name="Szabadkézi sokszög: Alakzat 67">
            <a:extLst>
              <a:ext uri="{FF2B5EF4-FFF2-40B4-BE49-F238E27FC236}">
                <a16:creationId xmlns:a16="http://schemas.microsoft.com/office/drawing/2014/main" id="{A2522F46-9132-D0B8-C53D-B7FD92E1C38D}"/>
              </a:ext>
            </a:extLst>
          </p:cNvPr>
          <p:cNvSpPr/>
          <p:nvPr userDrawn="1"/>
        </p:nvSpPr>
        <p:spPr>
          <a:xfrm>
            <a:off x="0" y="1"/>
            <a:ext cx="12192000" cy="6857999"/>
          </a:xfrm>
          <a:custGeom>
            <a:avLst/>
            <a:gdLst>
              <a:gd name="connsiteX0" fmla="*/ 108001 w 12192000"/>
              <a:gd name="connsiteY0" fmla="*/ 108000 h 6857999"/>
              <a:gd name="connsiteX1" fmla="*/ 108001 w 12192000"/>
              <a:gd name="connsiteY1" fmla="*/ 6749999 h 6857999"/>
              <a:gd name="connsiteX2" fmla="*/ 12084000 w 12192000"/>
              <a:gd name="connsiteY2" fmla="*/ 6749999 h 6857999"/>
              <a:gd name="connsiteX3" fmla="*/ 12084000 w 12192000"/>
              <a:gd name="connsiteY3" fmla="*/ 108000 h 6857999"/>
              <a:gd name="connsiteX4" fmla="*/ 0 w 12192000"/>
              <a:gd name="connsiteY4" fmla="*/ 0 h 6857999"/>
              <a:gd name="connsiteX5" fmla="*/ 1 w 12192000"/>
              <a:gd name="connsiteY5" fmla="*/ 0 h 6857999"/>
              <a:gd name="connsiteX6" fmla="*/ 12192000 w 12192000"/>
              <a:gd name="connsiteY6" fmla="*/ 0 h 6857999"/>
              <a:gd name="connsiteX7" fmla="*/ 12192000 w 12192000"/>
              <a:gd name="connsiteY7" fmla="*/ 6857999 h 6857999"/>
              <a:gd name="connsiteX8" fmla="*/ 1 w 12192000"/>
              <a:gd name="connsiteY8" fmla="*/ 6857999 h 6857999"/>
              <a:gd name="connsiteX9" fmla="*/ 0 w 12192000"/>
              <a:gd name="connsiteY9"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0" h="6857999">
                <a:moveTo>
                  <a:pt x="108001" y="108000"/>
                </a:moveTo>
                <a:lnTo>
                  <a:pt x="108001" y="6749999"/>
                </a:lnTo>
                <a:lnTo>
                  <a:pt x="12084000" y="6749999"/>
                </a:lnTo>
                <a:lnTo>
                  <a:pt x="12084000" y="108000"/>
                </a:lnTo>
                <a:close/>
                <a:moveTo>
                  <a:pt x="0" y="0"/>
                </a:moveTo>
                <a:lnTo>
                  <a:pt x="1" y="0"/>
                </a:lnTo>
                <a:lnTo>
                  <a:pt x="12192000" y="0"/>
                </a:lnTo>
                <a:lnTo>
                  <a:pt x="12192000" y="6857999"/>
                </a:lnTo>
                <a:lnTo>
                  <a:pt x="1" y="6857999"/>
                </a:lnTo>
                <a:lnTo>
                  <a:pt x="0" y="685799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pic>
        <p:nvPicPr>
          <p:cNvPr id="12" name="Kép 11" descr="Csillag a háttérben&#10;&#10;A leírás teljesen megbízható">
            <a:extLst>
              <a:ext uri="{FF2B5EF4-FFF2-40B4-BE49-F238E27FC236}">
                <a16:creationId xmlns:a16="http://schemas.microsoft.com/office/drawing/2014/main" id="{A7B9653E-9AB9-F104-4C9B-36F8CB662D98}"/>
              </a:ext>
            </a:extLst>
          </p:cNvPr>
          <p:cNvPicPr>
            <a:picLocks noChangeAspect="1"/>
          </p:cNvPicPr>
          <p:nvPr userDrawn="1"/>
        </p:nvPicPr>
        <p:blipFill rotWithShape="1">
          <a:blip r:embed="rId4" cstate="screen">
            <a:extLst>
              <a:ext uri="{28A0092B-C50C-407E-A947-70E740481C1C}">
                <a14:useLocalDpi xmlns:a14="http://schemas.microsoft.com/office/drawing/2010/main"/>
              </a:ext>
            </a:extLst>
          </a:blip>
          <a:srcRect/>
          <a:stretch/>
        </p:blipFill>
        <p:spPr>
          <a:xfrm>
            <a:off x="6675439" y="108745"/>
            <a:ext cx="5417792" cy="6635005"/>
          </a:xfrm>
          <a:prstGeom prst="rect">
            <a:avLst/>
          </a:prstGeom>
        </p:spPr>
      </p:pic>
      <p:grpSp>
        <p:nvGrpSpPr>
          <p:cNvPr id="13" name="Csoport 44">
            <a:extLst>
              <a:ext uri="{FF2B5EF4-FFF2-40B4-BE49-F238E27FC236}">
                <a16:creationId xmlns:a16="http://schemas.microsoft.com/office/drawing/2014/main" id="{85CD08DE-386A-020C-4CF5-001BBED3DB8F}"/>
              </a:ext>
            </a:extLst>
          </p:cNvPr>
          <p:cNvGrpSpPr/>
          <p:nvPr userDrawn="1"/>
        </p:nvGrpSpPr>
        <p:grpSpPr>
          <a:xfrm>
            <a:off x="7682767" y="1707806"/>
            <a:ext cx="3442387" cy="3442387"/>
            <a:chOff x="2514599" y="1566862"/>
            <a:chExt cx="3810001" cy="3810001"/>
          </a:xfrm>
          <a:effectLst>
            <a:glow rad="101600">
              <a:schemeClr val="accent2">
                <a:satMod val="175000"/>
                <a:alpha val="18000"/>
              </a:schemeClr>
            </a:glow>
          </a:effectLst>
        </p:grpSpPr>
        <p:cxnSp>
          <p:nvCxnSpPr>
            <p:cNvPr id="14" name="Egyenes összekötő 13">
              <a:extLst>
                <a:ext uri="{FF2B5EF4-FFF2-40B4-BE49-F238E27FC236}">
                  <a16:creationId xmlns:a16="http://schemas.microsoft.com/office/drawing/2014/main" id="{883CFE4A-4047-7522-E71E-6AC5DD9CA9C4}"/>
                </a:ext>
              </a:extLst>
            </p:cNvPr>
            <p:cNvCxnSpPr/>
            <p:nvPr/>
          </p:nvCxnSpPr>
          <p:spPr>
            <a:xfrm>
              <a:off x="2514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5" name="Egyenes összekötő 14">
              <a:extLst>
                <a:ext uri="{FF2B5EF4-FFF2-40B4-BE49-F238E27FC236}">
                  <a16:creationId xmlns:a16="http://schemas.microsoft.com/office/drawing/2014/main" id="{657A1E88-59A1-379D-ABDD-1A2A1F5183FB}"/>
                </a:ext>
              </a:extLst>
            </p:cNvPr>
            <p:cNvCxnSpPr/>
            <p:nvPr/>
          </p:nvCxnSpPr>
          <p:spPr>
            <a:xfrm>
              <a:off x="2895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6" name="Egyenes összekötő 15">
              <a:extLst>
                <a:ext uri="{FF2B5EF4-FFF2-40B4-BE49-F238E27FC236}">
                  <a16:creationId xmlns:a16="http://schemas.microsoft.com/office/drawing/2014/main" id="{66BA745A-1AC0-58EC-1843-C5DCAE50F060}"/>
                </a:ext>
              </a:extLst>
            </p:cNvPr>
            <p:cNvCxnSpPr/>
            <p:nvPr/>
          </p:nvCxnSpPr>
          <p:spPr>
            <a:xfrm>
              <a:off x="3276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7" name="Egyenes összekötő 16">
              <a:extLst>
                <a:ext uri="{FF2B5EF4-FFF2-40B4-BE49-F238E27FC236}">
                  <a16:creationId xmlns:a16="http://schemas.microsoft.com/office/drawing/2014/main" id="{0EB1D115-38C8-833B-B8AB-9586701C070A}"/>
                </a:ext>
              </a:extLst>
            </p:cNvPr>
            <p:cNvCxnSpPr/>
            <p:nvPr/>
          </p:nvCxnSpPr>
          <p:spPr>
            <a:xfrm>
              <a:off x="3657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8" name="Egyenes összekötő 17">
              <a:extLst>
                <a:ext uri="{FF2B5EF4-FFF2-40B4-BE49-F238E27FC236}">
                  <a16:creationId xmlns:a16="http://schemas.microsoft.com/office/drawing/2014/main" id="{02152826-12A3-72E5-EE83-19E544A40515}"/>
                </a:ext>
              </a:extLst>
            </p:cNvPr>
            <p:cNvCxnSpPr/>
            <p:nvPr/>
          </p:nvCxnSpPr>
          <p:spPr>
            <a:xfrm>
              <a:off x="4038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9" name="Egyenes összekötő 18">
              <a:extLst>
                <a:ext uri="{FF2B5EF4-FFF2-40B4-BE49-F238E27FC236}">
                  <a16:creationId xmlns:a16="http://schemas.microsoft.com/office/drawing/2014/main" id="{400BFA05-7257-76BE-781C-20EEAC989921}"/>
                </a:ext>
              </a:extLst>
            </p:cNvPr>
            <p:cNvCxnSpPr/>
            <p:nvPr/>
          </p:nvCxnSpPr>
          <p:spPr>
            <a:xfrm>
              <a:off x="4419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0" name="Egyenes összekötő 19">
              <a:extLst>
                <a:ext uri="{FF2B5EF4-FFF2-40B4-BE49-F238E27FC236}">
                  <a16:creationId xmlns:a16="http://schemas.microsoft.com/office/drawing/2014/main" id="{93B68544-F5BF-7F89-0D11-5FD75FEC8F38}"/>
                </a:ext>
              </a:extLst>
            </p:cNvPr>
            <p:cNvCxnSpPr/>
            <p:nvPr/>
          </p:nvCxnSpPr>
          <p:spPr>
            <a:xfrm>
              <a:off x="4800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1" name="Egyenes összekötő 20">
              <a:extLst>
                <a:ext uri="{FF2B5EF4-FFF2-40B4-BE49-F238E27FC236}">
                  <a16:creationId xmlns:a16="http://schemas.microsoft.com/office/drawing/2014/main" id="{1A054CB2-0EFD-C85A-58BF-F97FDDE141FB}"/>
                </a:ext>
              </a:extLst>
            </p:cNvPr>
            <p:cNvCxnSpPr/>
            <p:nvPr/>
          </p:nvCxnSpPr>
          <p:spPr>
            <a:xfrm>
              <a:off x="5181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2" name="Egyenes összekötő 21">
              <a:extLst>
                <a:ext uri="{FF2B5EF4-FFF2-40B4-BE49-F238E27FC236}">
                  <a16:creationId xmlns:a16="http://schemas.microsoft.com/office/drawing/2014/main" id="{C992E9AC-25BF-6B0C-C87B-1D04C0C013C6}"/>
                </a:ext>
              </a:extLst>
            </p:cNvPr>
            <p:cNvCxnSpPr/>
            <p:nvPr/>
          </p:nvCxnSpPr>
          <p:spPr>
            <a:xfrm>
              <a:off x="5562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3" name="Egyenes összekötő 22">
              <a:extLst>
                <a:ext uri="{FF2B5EF4-FFF2-40B4-BE49-F238E27FC236}">
                  <a16:creationId xmlns:a16="http://schemas.microsoft.com/office/drawing/2014/main" id="{365A6BA2-6971-A0CC-8CCA-51726E2EC632}"/>
                </a:ext>
              </a:extLst>
            </p:cNvPr>
            <p:cNvCxnSpPr/>
            <p:nvPr/>
          </p:nvCxnSpPr>
          <p:spPr>
            <a:xfrm>
              <a:off x="5943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4" name="Egyenes összekötő 23">
              <a:extLst>
                <a:ext uri="{FF2B5EF4-FFF2-40B4-BE49-F238E27FC236}">
                  <a16:creationId xmlns:a16="http://schemas.microsoft.com/office/drawing/2014/main" id="{E7E8DE85-8166-44B5-AD19-E17035CC2DDC}"/>
                </a:ext>
              </a:extLst>
            </p:cNvPr>
            <p:cNvCxnSpPr/>
            <p:nvPr/>
          </p:nvCxnSpPr>
          <p:spPr>
            <a:xfrm>
              <a:off x="6324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5" name="Egyenes összekötő 24">
              <a:extLst>
                <a:ext uri="{FF2B5EF4-FFF2-40B4-BE49-F238E27FC236}">
                  <a16:creationId xmlns:a16="http://schemas.microsoft.com/office/drawing/2014/main" id="{91302A9D-4D99-A870-257C-EE8A203A06DF}"/>
                </a:ext>
              </a:extLst>
            </p:cNvPr>
            <p:cNvCxnSpPr/>
            <p:nvPr/>
          </p:nvCxnSpPr>
          <p:spPr>
            <a:xfrm rot="5400000">
              <a:off x="4419598" y="-338136"/>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6" name="Egyenes összekötő 25">
              <a:extLst>
                <a:ext uri="{FF2B5EF4-FFF2-40B4-BE49-F238E27FC236}">
                  <a16:creationId xmlns:a16="http://schemas.microsoft.com/office/drawing/2014/main" id="{F8629018-8177-EE38-88B4-19101A5D67B6}"/>
                </a:ext>
              </a:extLst>
            </p:cNvPr>
            <p:cNvCxnSpPr/>
            <p:nvPr/>
          </p:nvCxnSpPr>
          <p:spPr>
            <a:xfrm rot="5400000">
              <a:off x="4419598" y="42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7" name="Egyenes összekötő 26">
              <a:extLst>
                <a:ext uri="{FF2B5EF4-FFF2-40B4-BE49-F238E27FC236}">
                  <a16:creationId xmlns:a16="http://schemas.microsoft.com/office/drawing/2014/main" id="{82CF74C8-4403-99A2-77CB-A796E35DE68B}"/>
                </a:ext>
              </a:extLst>
            </p:cNvPr>
            <p:cNvCxnSpPr/>
            <p:nvPr/>
          </p:nvCxnSpPr>
          <p:spPr>
            <a:xfrm rot="5400000">
              <a:off x="4419598" y="423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8" name="Egyenes összekötő 27">
              <a:extLst>
                <a:ext uri="{FF2B5EF4-FFF2-40B4-BE49-F238E27FC236}">
                  <a16:creationId xmlns:a16="http://schemas.microsoft.com/office/drawing/2014/main" id="{8D5B66F3-9015-EDDC-CE3F-6AE39B36B011}"/>
                </a:ext>
              </a:extLst>
            </p:cNvPr>
            <p:cNvCxnSpPr/>
            <p:nvPr/>
          </p:nvCxnSpPr>
          <p:spPr>
            <a:xfrm rot="5400000">
              <a:off x="4419598" y="804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9" name="Egyenes összekötő 28">
              <a:extLst>
                <a:ext uri="{FF2B5EF4-FFF2-40B4-BE49-F238E27FC236}">
                  <a16:creationId xmlns:a16="http://schemas.microsoft.com/office/drawing/2014/main" id="{DBF66ECE-FCBB-7E0E-CCA5-CDDF7464EAEA}"/>
                </a:ext>
              </a:extLst>
            </p:cNvPr>
            <p:cNvCxnSpPr/>
            <p:nvPr/>
          </p:nvCxnSpPr>
          <p:spPr>
            <a:xfrm rot="5400000">
              <a:off x="4419598" y="1185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0" name="Egyenes összekötő 29">
              <a:extLst>
                <a:ext uri="{FF2B5EF4-FFF2-40B4-BE49-F238E27FC236}">
                  <a16:creationId xmlns:a16="http://schemas.microsoft.com/office/drawing/2014/main" id="{275118FB-8019-250B-BBC3-613D1F6B9BD5}"/>
                </a:ext>
              </a:extLst>
            </p:cNvPr>
            <p:cNvCxnSpPr/>
            <p:nvPr/>
          </p:nvCxnSpPr>
          <p:spPr>
            <a:xfrm rot="5400000">
              <a:off x="4419598" y="1566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1" name="Egyenes összekötő 30">
              <a:extLst>
                <a:ext uri="{FF2B5EF4-FFF2-40B4-BE49-F238E27FC236}">
                  <a16:creationId xmlns:a16="http://schemas.microsoft.com/office/drawing/2014/main" id="{75587238-9B4D-C735-DE6C-5800B1EC9DDC}"/>
                </a:ext>
              </a:extLst>
            </p:cNvPr>
            <p:cNvCxnSpPr/>
            <p:nvPr/>
          </p:nvCxnSpPr>
          <p:spPr>
            <a:xfrm rot="5400000">
              <a:off x="4419598" y="1947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2" name="Egyenes összekötő 31">
              <a:extLst>
                <a:ext uri="{FF2B5EF4-FFF2-40B4-BE49-F238E27FC236}">
                  <a16:creationId xmlns:a16="http://schemas.microsoft.com/office/drawing/2014/main" id="{7728CB3D-7EA5-E566-40C6-84F31A0878B8}"/>
                </a:ext>
              </a:extLst>
            </p:cNvPr>
            <p:cNvCxnSpPr/>
            <p:nvPr/>
          </p:nvCxnSpPr>
          <p:spPr>
            <a:xfrm rot="5400000">
              <a:off x="4419598" y="2328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3" name="Egyenes összekötő 32">
              <a:extLst>
                <a:ext uri="{FF2B5EF4-FFF2-40B4-BE49-F238E27FC236}">
                  <a16:creationId xmlns:a16="http://schemas.microsoft.com/office/drawing/2014/main" id="{360D5D60-97B7-7CAF-47A3-9AAD723C1ADD}"/>
                </a:ext>
              </a:extLst>
            </p:cNvPr>
            <p:cNvCxnSpPr/>
            <p:nvPr/>
          </p:nvCxnSpPr>
          <p:spPr>
            <a:xfrm rot="5400000">
              <a:off x="4419598" y="2709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4" name="Egyenes összekötő 33">
              <a:extLst>
                <a:ext uri="{FF2B5EF4-FFF2-40B4-BE49-F238E27FC236}">
                  <a16:creationId xmlns:a16="http://schemas.microsoft.com/office/drawing/2014/main" id="{7F5D0299-FA70-1141-66E2-4F9C178EEBB9}"/>
                </a:ext>
              </a:extLst>
            </p:cNvPr>
            <p:cNvCxnSpPr/>
            <p:nvPr/>
          </p:nvCxnSpPr>
          <p:spPr>
            <a:xfrm rot="5400000">
              <a:off x="4419598" y="3090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5" name="Egyenes összekötő 34">
              <a:extLst>
                <a:ext uri="{FF2B5EF4-FFF2-40B4-BE49-F238E27FC236}">
                  <a16:creationId xmlns:a16="http://schemas.microsoft.com/office/drawing/2014/main" id="{4D6148EB-ED29-E06F-3FA1-AEB28CE174AE}"/>
                </a:ext>
              </a:extLst>
            </p:cNvPr>
            <p:cNvCxnSpPr/>
            <p:nvPr/>
          </p:nvCxnSpPr>
          <p:spPr>
            <a:xfrm rot="5400000">
              <a:off x="4419598" y="3471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grpSp>
      <p:sp>
        <p:nvSpPr>
          <p:cNvPr id="36" name="Egyenlő szárú háromszög 41">
            <a:extLst>
              <a:ext uri="{FF2B5EF4-FFF2-40B4-BE49-F238E27FC236}">
                <a16:creationId xmlns:a16="http://schemas.microsoft.com/office/drawing/2014/main" id="{B485E378-28DD-5147-2F92-B245737228BB}"/>
              </a:ext>
            </a:extLst>
          </p:cNvPr>
          <p:cNvSpPr/>
          <p:nvPr userDrawn="1"/>
        </p:nvSpPr>
        <p:spPr>
          <a:xfrm rot="10800000">
            <a:off x="9033704" y="321681"/>
            <a:ext cx="740512" cy="503107"/>
          </a:xfrm>
          <a:prstGeom prst="triangle">
            <a:avLst/>
          </a:prstGeom>
          <a:gradFill>
            <a:gsLst>
              <a:gs pos="0">
                <a:schemeClr val="accent2"/>
              </a:gs>
              <a:gs pos="100000">
                <a:schemeClr val="accent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37" name="Egyenlő szárú háromszög 42">
            <a:extLst>
              <a:ext uri="{FF2B5EF4-FFF2-40B4-BE49-F238E27FC236}">
                <a16:creationId xmlns:a16="http://schemas.microsoft.com/office/drawing/2014/main" id="{3C8AD5DF-2DC7-50B5-6475-58F071538692}"/>
              </a:ext>
            </a:extLst>
          </p:cNvPr>
          <p:cNvSpPr/>
          <p:nvPr userDrawn="1"/>
        </p:nvSpPr>
        <p:spPr>
          <a:xfrm rot="10800000">
            <a:off x="8559341" y="1181736"/>
            <a:ext cx="1689239" cy="1147676"/>
          </a:xfrm>
          <a:prstGeom prst="triangle">
            <a:avLst/>
          </a:prstGeom>
          <a:gradFill>
            <a:gsLst>
              <a:gs pos="0">
                <a:schemeClr val="accent2"/>
              </a:gs>
              <a:gs pos="100000">
                <a:schemeClr val="accent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38" name="Egyenlő szárú háromszög 43">
            <a:extLst>
              <a:ext uri="{FF2B5EF4-FFF2-40B4-BE49-F238E27FC236}">
                <a16:creationId xmlns:a16="http://schemas.microsoft.com/office/drawing/2014/main" id="{65FD26ED-FB26-9184-447E-E66070EF978C}"/>
              </a:ext>
            </a:extLst>
          </p:cNvPr>
          <p:cNvSpPr/>
          <p:nvPr userDrawn="1"/>
        </p:nvSpPr>
        <p:spPr>
          <a:xfrm>
            <a:off x="9131089" y="6105745"/>
            <a:ext cx="545742" cy="370779"/>
          </a:xfrm>
          <a:prstGeom prst="triangle">
            <a:avLst/>
          </a:prstGeom>
          <a:gradFill>
            <a:gsLst>
              <a:gs pos="0">
                <a:schemeClr val="accent2"/>
              </a:gs>
              <a:gs pos="100000">
                <a:schemeClr val="accent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Tree>
    <p:extLst>
      <p:ext uri="{BB962C8B-B14F-4D97-AF65-F5344CB8AC3E}">
        <p14:creationId xmlns:p14="http://schemas.microsoft.com/office/powerpoint/2010/main" val="115536261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Összehasonlító ikonok">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3F288DD7-6DAF-436D-B04A-EBCCAA36917C}"/>
              </a:ext>
            </a:extLst>
          </p:cNvPr>
          <p:cNvSpPr>
            <a:spLocks noGrp="1"/>
          </p:cNvSpPr>
          <p:nvPr>
            <p:ph type="title"/>
          </p:nvPr>
        </p:nvSpPr>
        <p:spPr>
          <a:xfrm>
            <a:off x="432000" y="432000"/>
            <a:ext cx="11340000" cy="432000"/>
          </a:xfrm>
        </p:spPr>
        <p:txBody>
          <a:bodyPr rtlCol="0"/>
          <a:lstStyle>
            <a:lvl1pPr>
              <a:defRPr>
                <a:solidFill>
                  <a:schemeClr val="tx1">
                    <a:lumMod val="75000"/>
                    <a:lumOff val="25000"/>
                  </a:schemeClr>
                </a:solidFill>
              </a:defRPr>
            </a:lvl1pPr>
          </a:lstStyle>
          <a:p>
            <a:pPr rtl="0"/>
            <a:r>
              <a:rPr lang="hu-HU" noProof="0"/>
              <a:t>Mintacím szerkesztése</a:t>
            </a:r>
            <a:endParaRPr lang="hu-HU" noProof="0" dirty="0"/>
          </a:p>
        </p:txBody>
      </p:sp>
      <p:sp>
        <p:nvSpPr>
          <p:cNvPr id="3" name="Szöveg helye 2">
            <a:extLst>
              <a:ext uri="{FF2B5EF4-FFF2-40B4-BE49-F238E27FC236}">
                <a16:creationId xmlns:a16="http://schemas.microsoft.com/office/drawing/2014/main" id="{9322B50D-6A7D-41C6-BA57-613BC231DF36}"/>
              </a:ext>
            </a:extLst>
          </p:cNvPr>
          <p:cNvSpPr>
            <a:spLocks noGrp="1"/>
          </p:cNvSpPr>
          <p:nvPr>
            <p:ph type="body" idx="1" hasCustomPrompt="1"/>
          </p:nvPr>
        </p:nvSpPr>
        <p:spPr>
          <a:xfrm>
            <a:off x="1518615" y="1467757"/>
            <a:ext cx="1082607" cy="1027122"/>
          </a:xfrm>
          <a:prstGeom prst="decagon">
            <a:avLst/>
          </a:prstGeom>
          <a:solidFill>
            <a:schemeClr val="accent1"/>
          </a:solidFill>
        </p:spPr>
        <p:txBody>
          <a:bodyPr rtlCol="0" anchor="ctr"/>
          <a:lstStyle>
            <a:lvl1pPr marL="0" indent="0" algn="ctr">
              <a:buNone/>
              <a:defRPr sz="36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hu-HU" noProof="0" dirty="0"/>
              <a:t>1</a:t>
            </a:r>
          </a:p>
        </p:txBody>
      </p:sp>
      <p:sp>
        <p:nvSpPr>
          <p:cNvPr id="4" name="Tartalom helye 3">
            <a:extLst>
              <a:ext uri="{FF2B5EF4-FFF2-40B4-BE49-F238E27FC236}">
                <a16:creationId xmlns:a16="http://schemas.microsoft.com/office/drawing/2014/main" id="{9FD584DA-F775-47B8-A1D7-6556AD5FCBD2}"/>
              </a:ext>
            </a:extLst>
          </p:cNvPr>
          <p:cNvSpPr>
            <a:spLocks noGrp="1"/>
          </p:cNvSpPr>
          <p:nvPr>
            <p:ph sz="half" idx="2"/>
          </p:nvPr>
        </p:nvSpPr>
        <p:spPr>
          <a:xfrm>
            <a:off x="1518615" y="2666635"/>
            <a:ext cx="4111195" cy="2302412"/>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
        <p:nvSpPr>
          <p:cNvPr id="10" name="Élőláb helye 9">
            <a:extLst>
              <a:ext uri="{FF2B5EF4-FFF2-40B4-BE49-F238E27FC236}">
                <a16:creationId xmlns:a16="http://schemas.microsoft.com/office/drawing/2014/main" id="{9337FD81-6DFD-43B7-A7D9-59E45ECDF39A}"/>
              </a:ext>
            </a:extLst>
          </p:cNvPr>
          <p:cNvSpPr>
            <a:spLocks noGrp="1"/>
          </p:cNvSpPr>
          <p:nvPr>
            <p:ph type="ftr" sz="quarter" idx="10"/>
          </p:nvPr>
        </p:nvSpPr>
        <p:spPr/>
        <p:txBody>
          <a:bodyPr rtlCol="0"/>
          <a:lstStyle>
            <a:lvl1pPr>
              <a:defRPr>
                <a:solidFill>
                  <a:schemeClr val="tx1">
                    <a:lumMod val="75000"/>
                    <a:lumOff val="25000"/>
                  </a:schemeClr>
                </a:solidFill>
              </a:defRPr>
            </a:lvl1pPr>
          </a:lstStyle>
          <a:p>
            <a:pPr rtl="0"/>
            <a:endParaRPr lang="hu-HU" noProof="0" dirty="0"/>
          </a:p>
        </p:txBody>
      </p:sp>
      <p:sp>
        <p:nvSpPr>
          <p:cNvPr id="11" name="Dia számának helye 10">
            <a:extLst>
              <a:ext uri="{FF2B5EF4-FFF2-40B4-BE49-F238E27FC236}">
                <a16:creationId xmlns:a16="http://schemas.microsoft.com/office/drawing/2014/main" id="{F17B7460-0559-435A-9C2F-1B12BC6CE184}"/>
              </a:ext>
            </a:extLst>
          </p:cNvPr>
          <p:cNvSpPr>
            <a:spLocks noGrp="1"/>
          </p:cNvSpPr>
          <p:nvPr>
            <p:ph type="sldNum" sz="quarter" idx="11"/>
          </p:nvPr>
        </p:nvSpPr>
        <p:spPr/>
        <p:txBody>
          <a:bodyPr rtlCol="0"/>
          <a:lstStyle>
            <a:lvl1pPr>
              <a:defRPr>
                <a:solidFill>
                  <a:schemeClr val="tx1">
                    <a:lumMod val="75000"/>
                    <a:lumOff val="25000"/>
                  </a:schemeClr>
                </a:solidFill>
              </a:defRPr>
            </a:lvl1pPr>
          </a:lstStyle>
          <a:p>
            <a:pPr rtl="0"/>
            <a:fld id="{19B51A1E-902D-48AF-9020-955120F399B6}" type="slidenum">
              <a:rPr lang="hu-HU" noProof="0" smtClean="0"/>
              <a:pPr/>
              <a:t>‹#›</a:t>
            </a:fld>
            <a:endParaRPr lang="hu-HU" noProof="0" dirty="0"/>
          </a:p>
        </p:txBody>
      </p:sp>
      <p:sp>
        <p:nvSpPr>
          <p:cNvPr id="8" name="Szöveg helye 7">
            <a:extLst>
              <a:ext uri="{FF2B5EF4-FFF2-40B4-BE49-F238E27FC236}">
                <a16:creationId xmlns:a16="http://schemas.microsoft.com/office/drawing/2014/main" id="{DF0A5256-B267-47DA-858A-0F3867CB6139}"/>
              </a:ext>
            </a:extLst>
          </p:cNvPr>
          <p:cNvSpPr>
            <a:spLocks noGrp="1"/>
          </p:cNvSpPr>
          <p:nvPr>
            <p:ph type="body" sz="quarter" idx="12"/>
          </p:nvPr>
        </p:nvSpPr>
        <p:spPr>
          <a:xfrm>
            <a:off x="7660706" y="2666960"/>
            <a:ext cx="4111279" cy="2301875"/>
          </a:xfrm>
        </p:spPr>
        <p:txBody>
          <a:bodyPr rtlCol="0"/>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
        <p:nvSpPr>
          <p:cNvPr id="12" name="Szöveg helye 11">
            <a:extLst>
              <a:ext uri="{FF2B5EF4-FFF2-40B4-BE49-F238E27FC236}">
                <a16:creationId xmlns:a16="http://schemas.microsoft.com/office/drawing/2014/main" id="{78A963F8-6F6E-440E-B3B3-DDE13C083A36}"/>
              </a:ext>
            </a:extLst>
          </p:cNvPr>
          <p:cNvSpPr>
            <a:spLocks noGrp="1"/>
          </p:cNvSpPr>
          <p:nvPr>
            <p:ph type="body" sz="quarter" idx="13" hasCustomPrompt="1"/>
          </p:nvPr>
        </p:nvSpPr>
        <p:spPr>
          <a:xfrm>
            <a:off x="7660706" y="1469417"/>
            <a:ext cx="1082607" cy="1023627"/>
          </a:xfrm>
          <a:prstGeom prst="decagon">
            <a:avLst/>
          </a:prstGeom>
          <a:solidFill>
            <a:schemeClr val="accent3">
              <a:lumMod val="60000"/>
              <a:lumOff val="40000"/>
            </a:schemeClr>
          </a:solidFill>
        </p:spPr>
        <p:txBody>
          <a:bodyPr rtlCol="0" anchor="ctr"/>
          <a:lstStyle>
            <a:lvl1pPr marL="0" indent="0" algn="ctr">
              <a:buNone/>
              <a:defRPr sz="3600" b="1">
                <a:solidFill>
                  <a:schemeClr val="tx1"/>
                </a:solidFill>
              </a:defRPr>
            </a:lvl1pPr>
          </a:lstStyle>
          <a:p>
            <a:pPr lvl="0" rtl="0"/>
            <a:r>
              <a:rPr lang="hu-HU" noProof="0" dirty="0"/>
              <a:t>2</a:t>
            </a:r>
          </a:p>
        </p:txBody>
      </p:sp>
      <p:sp>
        <p:nvSpPr>
          <p:cNvPr id="6" name="Kép helyőrzője 5">
            <a:extLst>
              <a:ext uri="{FF2B5EF4-FFF2-40B4-BE49-F238E27FC236}">
                <a16:creationId xmlns:a16="http://schemas.microsoft.com/office/drawing/2014/main" id="{58B05509-33BA-435B-8F65-9A195068AEBA}"/>
              </a:ext>
            </a:extLst>
          </p:cNvPr>
          <p:cNvSpPr>
            <a:spLocks noGrp="1"/>
          </p:cNvSpPr>
          <p:nvPr>
            <p:ph type="pic" sz="quarter" idx="14" hasCustomPrompt="1"/>
          </p:nvPr>
        </p:nvSpPr>
        <p:spPr>
          <a:xfrm>
            <a:off x="485411" y="1468438"/>
            <a:ext cx="1023938" cy="1022350"/>
          </a:xfrm>
        </p:spPr>
        <p:txBody>
          <a:bodyPr rtlCol="0" anchor="ctr"/>
          <a:lstStyle>
            <a:lvl1pPr marL="0" indent="0" algn="ctr">
              <a:buNone/>
              <a:defRPr/>
            </a:lvl1pPr>
          </a:lstStyle>
          <a:p>
            <a:pPr rtl="0"/>
            <a:r>
              <a:rPr lang="hu-HU" noProof="0" dirty="0"/>
              <a:t>Ikon</a:t>
            </a:r>
          </a:p>
        </p:txBody>
      </p:sp>
      <p:sp>
        <p:nvSpPr>
          <p:cNvPr id="13" name="Kép helyőrzője 5">
            <a:extLst>
              <a:ext uri="{FF2B5EF4-FFF2-40B4-BE49-F238E27FC236}">
                <a16:creationId xmlns:a16="http://schemas.microsoft.com/office/drawing/2014/main" id="{D9B95EA3-5DD4-430E-9A14-86FD28CB5211}"/>
              </a:ext>
            </a:extLst>
          </p:cNvPr>
          <p:cNvSpPr>
            <a:spLocks noGrp="1"/>
          </p:cNvSpPr>
          <p:nvPr>
            <p:ph type="pic" sz="quarter" idx="15" hasCustomPrompt="1"/>
          </p:nvPr>
        </p:nvSpPr>
        <p:spPr>
          <a:xfrm>
            <a:off x="6636768" y="1468438"/>
            <a:ext cx="1023938" cy="1022350"/>
          </a:xfrm>
        </p:spPr>
        <p:txBody>
          <a:bodyPr rtlCol="0" anchor="ctr"/>
          <a:lstStyle>
            <a:lvl1pPr marL="0" indent="0" algn="ctr">
              <a:buNone/>
              <a:defRPr/>
            </a:lvl1pPr>
          </a:lstStyle>
          <a:p>
            <a:pPr rtl="0"/>
            <a:r>
              <a:rPr lang="hu-HU" noProof="0" dirty="0"/>
              <a:t>Ikon</a:t>
            </a:r>
          </a:p>
        </p:txBody>
      </p:sp>
      <p:cxnSp>
        <p:nvCxnSpPr>
          <p:cNvPr id="14" name="Egyenes összekötő 13">
            <a:extLst>
              <a:ext uri="{FF2B5EF4-FFF2-40B4-BE49-F238E27FC236}">
                <a16:creationId xmlns:a16="http://schemas.microsoft.com/office/drawing/2014/main" id="{FE4858EE-D2E3-4944-8356-8E309A985653}"/>
              </a:ext>
              <a:ext uri="{C183D7F6-B498-43B3-948B-1728B52AA6E4}">
                <adec:decorative xmlns:adec="http://schemas.microsoft.com/office/drawing/2017/decorative" val="1"/>
              </a:ext>
            </a:extLst>
          </p:cNvPr>
          <p:cNvCxnSpPr>
            <a:cxnSpLocks/>
          </p:cNvCxnSpPr>
          <p:nvPr userDrawn="1"/>
        </p:nvCxnSpPr>
        <p:spPr>
          <a:xfrm flipV="1">
            <a:off x="6154997" y="2666635"/>
            <a:ext cx="0" cy="2232602"/>
          </a:xfrm>
          <a:prstGeom prst="line">
            <a:avLst/>
          </a:prstGeom>
          <a:ln>
            <a:solidFill>
              <a:srgbClr val="DFAACA"/>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3909862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Piaci lehetőség">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5FC626A5-4FF6-42BD-858A-AE4B2C23A6BC}"/>
              </a:ext>
            </a:extLst>
          </p:cNvPr>
          <p:cNvSpPr>
            <a:spLocks noGrp="1"/>
          </p:cNvSpPr>
          <p:nvPr>
            <p:ph type="title"/>
          </p:nvPr>
        </p:nvSpPr>
        <p:spPr/>
        <p:txBody>
          <a:bodyPr rtlCol="0"/>
          <a:lstStyle>
            <a:lvl1pPr>
              <a:defRPr>
                <a:solidFill>
                  <a:schemeClr val="tx1">
                    <a:lumMod val="75000"/>
                    <a:lumOff val="25000"/>
                  </a:schemeClr>
                </a:solidFill>
              </a:defRPr>
            </a:lvl1pPr>
          </a:lstStyle>
          <a:p>
            <a:pPr rtl="0"/>
            <a:r>
              <a:rPr lang="hu-HU" noProof="0"/>
              <a:t>Mintacím szerkesztése</a:t>
            </a:r>
            <a:endParaRPr lang="hu-HU" noProof="0" dirty="0"/>
          </a:p>
        </p:txBody>
      </p:sp>
      <p:sp>
        <p:nvSpPr>
          <p:cNvPr id="6" name="Élőláb helye 5">
            <a:extLst>
              <a:ext uri="{FF2B5EF4-FFF2-40B4-BE49-F238E27FC236}">
                <a16:creationId xmlns:a16="http://schemas.microsoft.com/office/drawing/2014/main" id="{29E5E346-F307-4307-949D-77CDB6E6577A}"/>
              </a:ext>
            </a:extLst>
          </p:cNvPr>
          <p:cNvSpPr>
            <a:spLocks noGrp="1"/>
          </p:cNvSpPr>
          <p:nvPr>
            <p:ph type="ftr" sz="quarter" idx="10"/>
          </p:nvPr>
        </p:nvSpPr>
        <p:spPr/>
        <p:txBody>
          <a:bodyPr rtlCol="0"/>
          <a:lstStyle>
            <a:lvl1pPr>
              <a:defRPr>
                <a:solidFill>
                  <a:schemeClr val="tx1">
                    <a:lumMod val="75000"/>
                    <a:lumOff val="25000"/>
                  </a:schemeClr>
                </a:solidFill>
              </a:defRPr>
            </a:lvl1pPr>
          </a:lstStyle>
          <a:p>
            <a:pPr rtl="0"/>
            <a:endParaRPr lang="hu-HU" noProof="0" dirty="0"/>
          </a:p>
        </p:txBody>
      </p:sp>
      <p:sp>
        <p:nvSpPr>
          <p:cNvPr id="7" name="Dia számának helye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rtlCol="0"/>
          <a:lstStyle>
            <a:lvl1pPr>
              <a:defRPr>
                <a:solidFill>
                  <a:schemeClr val="tx1">
                    <a:lumMod val="75000"/>
                    <a:lumOff val="25000"/>
                  </a:schemeClr>
                </a:solidFill>
              </a:defRPr>
            </a:lvl1pPr>
          </a:lstStyle>
          <a:p>
            <a:pPr rtl="0"/>
            <a:fld id="{19B51A1E-902D-48AF-9020-955120F399B6}" type="slidenum">
              <a:rPr lang="hu-HU" noProof="0" smtClean="0"/>
              <a:pPr/>
              <a:t>‹#›</a:t>
            </a:fld>
            <a:endParaRPr lang="hu-HU" noProof="0" dirty="0"/>
          </a:p>
        </p:txBody>
      </p:sp>
      <p:sp>
        <p:nvSpPr>
          <p:cNvPr id="5" name="Szöveg helye 3">
            <a:extLst>
              <a:ext uri="{FF2B5EF4-FFF2-40B4-BE49-F238E27FC236}">
                <a16:creationId xmlns:a16="http://schemas.microsoft.com/office/drawing/2014/main" id="{ABA04ABC-15A3-4748-A1A6-6849B933FB14}"/>
              </a:ext>
            </a:extLst>
          </p:cNvPr>
          <p:cNvSpPr>
            <a:spLocks noGrp="1"/>
          </p:cNvSpPr>
          <p:nvPr>
            <p:ph type="body" sz="quarter" idx="27" hasCustomPrompt="1"/>
          </p:nvPr>
        </p:nvSpPr>
        <p:spPr>
          <a:xfrm>
            <a:off x="890706" y="1379786"/>
            <a:ext cx="4348065" cy="4348065"/>
          </a:xfrm>
          <a:prstGeom prst="octagon">
            <a:avLst/>
          </a:prstGeom>
          <a:solidFill>
            <a:schemeClr val="accent2">
              <a:alpha val="50000"/>
            </a:schemeClr>
          </a:solidFill>
          <a:ln>
            <a:noFill/>
          </a:ln>
        </p:spPr>
        <p:txBody>
          <a:bodyPr rtlCol="0" anchor="ctr"/>
          <a:lstStyle>
            <a:lvl1pPr marL="0" indent="0" algn="ctr">
              <a:buNone/>
              <a:defRPr sz="1800">
                <a:solidFill>
                  <a:schemeClr val="tx1"/>
                </a:solidFill>
                <a:latin typeface="+mn-lt"/>
              </a:defRPr>
            </a:lvl1pPr>
            <a:lvl2pPr marL="266700" indent="0">
              <a:buNone/>
              <a:defRPr/>
            </a:lvl2pPr>
            <a:lvl3pPr marL="542925" indent="0">
              <a:buNone/>
              <a:defRPr/>
            </a:lvl3pPr>
            <a:lvl4pPr marL="809625" indent="0">
              <a:buNone/>
              <a:defRPr/>
            </a:lvl4pPr>
            <a:lvl5pPr marL="1076325" indent="0">
              <a:buNone/>
              <a:defRPr/>
            </a:lvl5pPr>
          </a:lstStyle>
          <a:p>
            <a:pPr lvl="0" rtl="0"/>
            <a:r>
              <a:rPr lang="hu-HU" noProof="0" dirty="0"/>
              <a:t>Szakaszfejléc</a:t>
            </a:r>
          </a:p>
        </p:txBody>
      </p:sp>
      <p:sp>
        <p:nvSpPr>
          <p:cNvPr id="8" name="Szöveg helye 9">
            <a:extLst>
              <a:ext uri="{FF2B5EF4-FFF2-40B4-BE49-F238E27FC236}">
                <a16:creationId xmlns:a16="http://schemas.microsoft.com/office/drawing/2014/main" id="{87739F32-28DE-4715-9505-ACC607338240}"/>
              </a:ext>
            </a:extLst>
          </p:cNvPr>
          <p:cNvSpPr>
            <a:spLocks noGrp="1"/>
          </p:cNvSpPr>
          <p:nvPr>
            <p:ph type="body" sz="quarter" idx="28" hasCustomPrompt="1"/>
          </p:nvPr>
        </p:nvSpPr>
        <p:spPr>
          <a:xfrm>
            <a:off x="4739330" y="1554523"/>
            <a:ext cx="3998591" cy="3998591"/>
          </a:xfrm>
          <a:prstGeom prst="decagon">
            <a:avLst/>
          </a:prstGeom>
          <a:solidFill>
            <a:schemeClr val="accent3">
              <a:alpha val="50000"/>
            </a:schemeClr>
          </a:solidFill>
          <a:ln>
            <a:noFill/>
          </a:ln>
        </p:spPr>
        <p:txBody>
          <a:bodyPr vert="horz" lIns="0" tIns="0" rIns="0" bIns="0" rtlCol="0" anchor="ctr">
            <a:noAutofit/>
          </a:bodyPr>
          <a:lstStyle>
            <a:lvl1pPr marL="0" indent="0" algn="ctr">
              <a:buNone/>
              <a:defRPr lang="en-ZA" sz="1800" dirty="0">
                <a:solidFill>
                  <a:schemeClr val="tx1"/>
                </a:solidFill>
              </a:defRPr>
            </a:lvl1pPr>
          </a:lstStyle>
          <a:p>
            <a:pPr marL="266700" lvl="0" indent="-266700" algn="ctr" rtl="0"/>
            <a:r>
              <a:rPr lang="hu-HU" noProof="0" dirty="0"/>
              <a:t>Szakaszfejléc</a:t>
            </a:r>
          </a:p>
        </p:txBody>
      </p:sp>
      <p:sp>
        <p:nvSpPr>
          <p:cNvPr id="9" name="Szöveg helye 9">
            <a:extLst>
              <a:ext uri="{FF2B5EF4-FFF2-40B4-BE49-F238E27FC236}">
                <a16:creationId xmlns:a16="http://schemas.microsoft.com/office/drawing/2014/main" id="{B1E535C8-6C65-455F-8301-E535F6CD0F80}"/>
              </a:ext>
            </a:extLst>
          </p:cNvPr>
          <p:cNvSpPr>
            <a:spLocks noGrp="1"/>
          </p:cNvSpPr>
          <p:nvPr>
            <p:ph type="body" sz="quarter" idx="29" hasCustomPrompt="1"/>
          </p:nvPr>
        </p:nvSpPr>
        <p:spPr>
          <a:xfrm>
            <a:off x="8238481" y="1993699"/>
            <a:ext cx="3120238" cy="3120238"/>
          </a:xfrm>
          <a:prstGeom prst="ellipse">
            <a:avLst/>
          </a:prstGeom>
          <a:solidFill>
            <a:schemeClr val="accent4">
              <a:alpha val="60000"/>
            </a:schemeClr>
          </a:solidFill>
          <a:ln>
            <a:noFill/>
          </a:ln>
        </p:spPr>
        <p:txBody>
          <a:bodyPr vert="horz" lIns="0" tIns="0" rIns="0" bIns="0" rtlCol="0" anchor="ctr">
            <a:noAutofit/>
          </a:bodyPr>
          <a:lstStyle>
            <a:lvl1pPr marL="0" indent="0" algn="ctr">
              <a:buNone/>
              <a:defRPr lang="en-ZA" sz="1800" dirty="0">
                <a:solidFill>
                  <a:schemeClr val="tx1"/>
                </a:solidFill>
              </a:defRPr>
            </a:lvl1pPr>
          </a:lstStyle>
          <a:p>
            <a:pPr marL="266700" lvl="0" indent="-266700" algn="ctr" rtl="0"/>
            <a:r>
              <a:rPr lang="hu-HU" noProof="0" dirty="0"/>
              <a:t>Szakaszfejléc</a:t>
            </a:r>
          </a:p>
        </p:txBody>
      </p:sp>
      <p:sp>
        <p:nvSpPr>
          <p:cNvPr id="10" name="Szöveg helye 3">
            <a:extLst>
              <a:ext uri="{FF2B5EF4-FFF2-40B4-BE49-F238E27FC236}">
                <a16:creationId xmlns:a16="http://schemas.microsoft.com/office/drawing/2014/main" id="{E6677C16-9B83-4AD8-A790-C32F8EF4A3C0}"/>
              </a:ext>
            </a:extLst>
          </p:cNvPr>
          <p:cNvSpPr>
            <a:spLocks noGrp="1"/>
          </p:cNvSpPr>
          <p:nvPr>
            <p:ph type="body" sz="quarter" idx="30" hasCustomPrompt="1"/>
          </p:nvPr>
        </p:nvSpPr>
        <p:spPr>
          <a:xfrm>
            <a:off x="1658929" y="1992324"/>
            <a:ext cx="2811618" cy="1440000"/>
          </a:xfrm>
          <a:prstGeom prst="rect">
            <a:avLst/>
          </a:prstGeom>
          <a:noFill/>
          <a:ln>
            <a:noFill/>
          </a:ln>
        </p:spPr>
        <p:txBody>
          <a:bodyPr rtlCol="0" anchor="b"/>
          <a:lstStyle>
            <a:lvl1pPr marL="0" indent="0" algn="ctr">
              <a:spcBef>
                <a:spcPts val="0"/>
              </a:spcBef>
              <a:spcAft>
                <a:spcPts val="0"/>
              </a:spcAft>
              <a:buNone/>
              <a:defRPr sz="6600">
                <a:solidFill>
                  <a:schemeClr val="tx1"/>
                </a:solidFill>
                <a:latin typeface="+mj-lt"/>
              </a:defRPr>
            </a:lvl1pPr>
            <a:lvl2pPr marL="266700" indent="0">
              <a:buNone/>
              <a:defRPr/>
            </a:lvl2pPr>
            <a:lvl3pPr marL="542925" indent="0">
              <a:buNone/>
              <a:defRPr/>
            </a:lvl3pPr>
            <a:lvl4pPr marL="809625" indent="0">
              <a:buNone/>
              <a:defRPr/>
            </a:lvl4pPr>
            <a:lvl5pPr marL="1076325" indent="0">
              <a:buNone/>
              <a:defRPr/>
            </a:lvl5pPr>
          </a:lstStyle>
          <a:p>
            <a:pPr lvl="0" rtl="0"/>
            <a:r>
              <a:rPr lang="hu-HU" noProof="0" dirty="0"/>
              <a:t>1</a:t>
            </a:r>
          </a:p>
        </p:txBody>
      </p:sp>
      <p:sp>
        <p:nvSpPr>
          <p:cNvPr id="11" name="Szöveg helye 9">
            <a:extLst>
              <a:ext uri="{FF2B5EF4-FFF2-40B4-BE49-F238E27FC236}">
                <a16:creationId xmlns:a16="http://schemas.microsoft.com/office/drawing/2014/main" id="{5D7A7B95-CA51-45F4-B99D-B864CB3718B3}"/>
              </a:ext>
            </a:extLst>
          </p:cNvPr>
          <p:cNvSpPr>
            <a:spLocks noGrp="1"/>
          </p:cNvSpPr>
          <p:nvPr>
            <p:ph type="body" sz="quarter" idx="31" hasCustomPrompt="1"/>
          </p:nvPr>
        </p:nvSpPr>
        <p:spPr>
          <a:xfrm>
            <a:off x="5332816" y="1992324"/>
            <a:ext cx="2811618" cy="1440000"/>
          </a:xfrm>
          <a:prstGeom prst="rect">
            <a:avLst/>
          </a:prstGeom>
          <a:noFill/>
          <a:ln>
            <a:noFill/>
          </a:ln>
        </p:spPr>
        <p:txBody>
          <a:bodyPr vert="horz" lIns="0" tIns="0" rIns="0" bIns="0" rtlCol="0" anchor="b">
            <a:noAutofit/>
          </a:bodyPr>
          <a:lstStyle>
            <a:lvl1pPr marL="0" indent="0" algn="ctr">
              <a:spcBef>
                <a:spcPts val="0"/>
              </a:spcBef>
              <a:spcAft>
                <a:spcPts val="0"/>
              </a:spcAft>
              <a:buNone/>
              <a:defRPr lang="en-ZA" sz="6600" dirty="0">
                <a:solidFill>
                  <a:schemeClr val="tx1"/>
                </a:solidFill>
                <a:latin typeface="+mj-lt"/>
              </a:defRPr>
            </a:lvl1pPr>
          </a:lstStyle>
          <a:p>
            <a:pPr marL="266700" lvl="0" indent="-266700" algn="ctr" rtl="0"/>
            <a:r>
              <a:rPr lang="hu-HU" noProof="0" dirty="0"/>
              <a:t>2</a:t>
            </a:r>
          </a:p>
        </p:txBody>
      </p:sp>
      <p:sp>
        <p:nvSpPr>
          <p:cNvPr id="12" name="Szöveg helye 9">
            <a:extLst>
              <a:ext uri="{FF2B5EF4-FFF2-40B4-BE49-F238E27FC236}">
                <a16:creationId xmlns:a16="http://schemas.microsoft.com/office/drawing/2014/main" id="{28096F6D-739C-4821-A308-43A39B242C28}"/>
              </a:ext>
            </a:extLst>
          </p:cNvPr>
          <p:cNvSpPr>
            <a:spLocks noGrp="1"/>
          </p:cNvSpPr>
          <p:nvPr>
            <p:ph type="body" sz="quarter" idx="32" hasCustomPrompt="1"/>
          </p:nvPr>
        </p:nvSpPr>
        <p:spPr>
          <a:xfrm>
            <a:off x="8547101" y="1992324"/>
            <a:ext cx="2597043" cy="1440000"/>
          </a:xfrm>
          <a:prstGeom prst="rect">
            <a:avLst/>
          </a:prstGeom>
          <a:noFill/>
          <a:ln>
            <a:noFill/>
          </a:ln>
        </p:spPr>
        <p:txBody>
          <a:bodyPr vert="horz" lIns="0" tIns="0" rIns="0" bIns="0" rtlCol="0" anchor="b">
            <a:noAutofit/>
          </a:bodyPr>
          <a:lstStyle>
            <a:lvl1pPr marL="0" indent="0" algn="ctr">
              <a:spcBef>
                <a:spcPts val="0"/>
              </a:spcBef>
              <a:spcAft>
                <a:spcPts val="0"/>
              </a:spcAft>
              <a:buNone/>
              <a:defRPr lang="en-ZA" sz="6600" dirty="0">
                <a:solidFill>
                  <a:schemeClr val="tx1"/>
                </a:solidFill>
                <a:latin typeface="+mj-lt"/>
              </a:defRPr>
            </a:lvl1pPr>
          </a:lstStyle>
          <a:p>
            <a:pPr marL="266700" lvl="0" indent="-266700" algn="ctr" rtl="0"/>
            <a:r>
              <a:rPr lang="hu-HU" noProof="0" dirty="0"/>
              <a:t>3</a:t>
            </a:r>
          </a:p>
        </p:txBody>
      </p:sp>
      <p:sp>
        <p:nvSpPr>
          <p:cNvPr id="13" name="Tartalom helye 3">
            <a:extLst>
              <a:ext uri="{FF2B5EF4-FFF2-40B4-BE49-F238E27FC236}">
                <a16:creationId xmlns:a16="http://schemas.microsoft.com/office/drawing/2014/main" id="{80784B8F-C398-4ADB-BABC-B32AF5737B5F}"/>
              </a:ext>
            </a:extLst>
          </p:cNvPr>
          <p:cNvSpPr>
            <a:spLocks noGrp="1"/>
          </p:cNvSpPr>
          <p:nvPr>
            <p:ph sz="half" idx="2" hasCustomPrompt="1"/>
          </p:nvPr>
        </p:nvSpPr>
        <p:spPr>
          <a:xfrm>
            <a:off x="2074738" y="4029969"/>
            <a:ext cx="1980000" cy="720000"/>
          </a:xfrm>
          <a:ln>
            <a:noFill/>
          </a:ln>
        </p:spPr>
        <p:txBody>
          <a:bodyPr rtlCol="0"/>
          <a:lstStyle>
            <a:lvl1pPr marL="0" indent="0" algn="ctr">
              <a:buFont typeface="Arial" panose="020B0604020202020204" pitchFamily="34" charset="0"/>
              <a:buNone/>
              <a:defRPr sz="1400">
                <a:solidFill>
                  <a:schemeClr val="tx1"/>
                </a:solidFill>
              </a:defRPr>
            </a:lvl1pPr>
          </a:lstStyle>
          <a:p>
            <a:pPr lvl="0" rtl="0"/>
            <a:r>
              <a:rPr lang="hu-HU" noProof="0" dirty="0"/>
              <a:t>Szakaszleírás</a:t>
            </a:r>
          </a:p>
        </p:txBody>
      </p:sp>
      <p:sp>
        <p:nvSpPr>
          <p:cNvPr id="14" name="Szöveg helye 5">
            <a:extLst>
              <a:ext uri="{FF2B5EF4-FFF2-40B4-BE49-F238E27FC236}">
                <a16:creationId xmlns:a16="http://schemas.microsoft.com/office/drawing/2014/main" id="{093BA793-88F0-4EAB-B659-DFEAA89AF580}"/>
              </a:ext>
            </a:extLst>
          </p:cNvPr>
          <p:cNvSpPr>
            <a:spLocks noGrp="1"/>
          </p:cNvSpPr>
          <p:nvPr>
            <p:ph type="body" sz="quarter" idx="12" hasCustomPrompt="1"/>
          </p:nvPr>
        </p:nvSpPr>
        <p:spPr>
          <a:xfrm>
            <a:off x="5748625" y="4029969"/>
            <a:ext cx="1980000" cy="720000"/>
          </a:xfrm>
          <a:ln>
            <a:noFill/>
          </a:ln>
        </p:spPr>
        <p:txBody>
          <a:bodyPr rtlCol="0"/>
          <a:lstStyle>
            <a:lvl1pPr marL="0" indent="0" algn="ctr">
              <a:buFont typeface="Arial" panose="020B0604020202020204" pitchFamily="34" charset="0"/>
              <a:buNone/>
              <a:defRPr sz="1400">
                <a:solidFill>
                  <a:schemeClr val="tx1"/>
                </a:solidFill>
              </a:defRPr>
            </a:lvl1pPr>
          </a:lstStyle>
          <a:p>
            <a:pPr lvl="0" rtl="0"/>
            <a:r>
              <a:rPr lang="hu-HU" noProof="0" dirty="0"/>
              <a:t>Szakaszleírás</a:t>
            </a:r>
          </a:p>
        </p:txBody>
      </p:sp>
      <p:sp>
        <p:nvSpPr>
          <p:cNvPr id="15" name="Szöveg helye 9">
            <a:extLst>
              <a:ext uri="{FF2B5EF4-FFF2-40B4-BE49-F238E27FC236}">
                <a16:creationId xmlns:a16="http://schemas.microsoft.com/office/drawing/2014/main" id="{0EA13DBD-6DDE-44C3-8FCD-1AFEEBCDB697}"/>
              </a:ext>
            </a:extLst>
          </p:cNvPr>
          <p:cNvSpPr>
            <a:spLocks noGrp="1"/>
          </p:cNvSpPr>
          <p:nvPr>
            <p:ph type="body" sz="quarter" idx="13" hasCustomPrompt="1"/>
          </p:nvPr>
        </p:nvSpPr>
        <p:spPr>
          <a:xfrm>
            <a:off x="8808600" y="4029969"/>
            <a:ext cx="1980000" cy="720000"/>
          </a:xfrm>
          <a:ln>
            <a:noFill/>
          </a:ln>
        </p:spPr>
        <p:txBody>
          <a:bodyPr rtlCol="0"/>
          <a:lstStyle>
            <a:lvl1pPr marL="0" indent="0" algn="ctr">
              <a:buFont typeface="Arial" panose="020B0604020202020204" pitchFamily="34" charset="0"/>
              <a:buNone/>
              <a:defRPr sz="1400">
                <a:solidFill>
                  <a:schemeClr val="tx1"/>
                </a:solidFill>
              </a:defRPr>
            </a:lvl1pPr>
          </a:lstStyle>
          <a:p>
            <a:pPr lvl="0" rtl="0"/>
            <a:r>
              <a:rPr lang="hu-HU" noProof="0" dirty="0"/>
              <a:t>Szakaszleírás</a:t>
            </a:r>
          </a:p>
        </p:txBody>
      </p:sp>
      <p:sp>
        <p:nvSpPr>
          <p:cNvPr id="16" name="Szöveg helye 5">
            <a:extLst>
              <a:ext uri="{FF2B5EF4-FFF2-40B4-BE49-F238E27FC236}">
                <a16:creationId xmlns:a16="http://schemas.microsoft.com/office/drawing/2014/main" id="{80BFD98B-BBFC-4DCD-9634-51B0224874CD}"/>
              </a:ext>
            </a:extLst>
          </p:cNvPr>
          <p:cNvSpPr>
            <a:spLocks noGrp="1"/>
          </p:cNvSpPr>
          <p:nvPr>
            <p:ph type="body" sz="quarter" idx="33"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hu-HU" noProof="0" dirty="0"/>
              <a:t>Alcím</a:t>
            </a:r>
          </a:p>
        </p:txBody>
      </p:sp>
      <p:sp>
        <p:nvSpPr>
          <p:cNvPr id="17" name="Egyenlő szárú háromszög 16" descr="Díszítő háromszög">
            <a:extLst>
              <a:ext uri="{FF2B5EF4-FFF2-40B4-BE49-F238E27FC236}">
                <a16:creationId xmlns:a16="http://schemas.microsoft.com/office/drawing/2014/main" id="{554CFF06-D3FB-4428-8388-94C47717BADA}"/>
              </a:ext>
            </a:extLst>
          </p:cNvPr>
          <p:cNvSpPr/>
          <p:nvPr userDrawn="1"/>
        </p:nvSpPr>
        <p:spPr>
          <a:xfrm rot="10800000">
            <a:off x="9078735" y="1554524"/>
            <a:ext cx="1396065" cy="948493"/>
          </a:xfrm>
          <a:prstGeom prst="triangle">
            <a:avLst/>
          </a:prstGeom>
          <a:gradFill>
            <a:gsLst>
              <a:gs pos="0">
                <a:schemeClr val="accent2"/>
              </a:gs>
              <a:gs pos="100000">
                <a:schemeClr val="accent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8" name="Egyenlő szárú háromszög 17" descr="Díszítő háromszög">
            <a:extLst>
              <a:ext uri="{FF2B5EF4-FFF2-40B4-BE49-F238E27FC236}">
                <a16:creationId xmlns:a16="http://schemas.microsoft.com/office/drawing/2014/main" id="{31AC1D4A-7DB3-4D83-89C2-16E680FFCA92}"/>
              </a:ext>
            </a:extLst>
          </p:cNvPr>
          <p:cNvSpPr/>
          <p:nvPr userDrawn="1"/>
        </p:nvSpPr>
        <p:spPr>
          <a:xfrm>
            <a:off x="9503896" y="5182335"/>
            <a:ext cx="545742" cy="370779"/>
          </a:xfrm>
          <a:prstGeom prst="triangle">
            <a:avLst/>
          </a:prstGeom>
          <a:gradFill>
            <a:gsLst>
              <a:gs pos="0">
                <a:schemeClr val="accent3"/>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Tree>
    <p:extLst>
      <p:ext uri="{BB962C8B-B14F-4D97-AF65-F5344CB8AC3E}">
        <p14:creationId xmlns:p14="http://schemas.microsoft.com/office/powerpoint/2010/main" val="240578930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Versenytársak">
    <p:spTree>
      <p:nvGrpSpPr>
        <p:cNvPr id="1" name=""/>
        <p:cNvGrpSpPr/>
        <p:nvPr/>
      </p:nvGrpSpPr>
      <p:grpSpPr>
        <a:xfrm>
          <a:off x="0" y="0"/>
          <a:ext cx="0" cy="0"/>
          <a:chOff x="0" y="0"/>
          <a:chExt cx="0" cy="0"/>
        </a:xfrm>
      </p:grpSpPr>
      <p:cxnSp>
        <p:nvCxnSpPr>
          <p:cNvPr id="17" name="Egyenes összekötő 16">
            <a:extLst>
              <a:ext uri="{FF2B5EF4-FFF2-40B4-BE49-F238E27FC236}">
                <a16:creationId xmlns:a16="http://schemas.microsoft.com/office/drawing/2014/main" id="{98238081-ACA8-444B-827D-A9FB57FEAD9B}"/>
              </a:ext>
            </a:extLst>
          </p:cNvPr>
          <p:cNvCxnSpPr>
            <a:cxnSpLocks/>
          </p:cNvCxnSpPr>
          <p:nvPr userDrawn="1"/>
        </p:nvCxnSpPr>
        <p:spPr>
          <a:xfrm>
            <a:off x="6096000" y="1295875"/>
            <a:ext cx="0" cy="4415120"/>
          </a:xfrm>
          <a:prstGeom prst="line">
            <a:avLst/>
          </a:prstGeom>
          <a:ln>
            <a:solidFill>
              <a:schemeClr val="bg1">
                <a:lumMod val="8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8" name="Egyenes összekötő 17">
            <a:extLst>
              <a:ext uri="{FF2B5EF4-FFF2-40B4-BE49-F238E27FC236}">
                <a16:creationId xmlns:a16="http://schemas.microsoft.com/office/drawing/2014/main" id="{DDDFE2BB-EBBF-4A8F-8E01-A85443D03FBE}"/>
              </a:ext>
            </a:extLst>
          </p:cNvPr>
          <p:cNvCxnSpPr>
            <a:cxnSpLocks/>
          </p:cNvCxnSpPr>
          <p:nvPr userDrawn="1"/>
        </p:nvCxnSpPr>
        <p:spPr>
          <a:xfrm flipH="1">
            <a:off x="432000" y="3452634"/>
            <a:ext cx="11340000" cy="0"/>
          </a:xfrm>
          <a:prstGeom prst="line">
            <a:avLst/>
          </a:prstGeom>
          <a:ln>
            <a:solidFill>
              <a:schemeClr val="bg1">
                <a:lumMod val="8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 name="Cím 1">
            <a:extLst>
              <a:ext uri="{FF2B5EF4-FFF2-40B4-BE49-F238E27FC236}">
                <a16:creationId xmlns:a16="http://schemas.microsoft.com/office/drawing/2014/main" id="{5FC626A5-4FF6-42BD-858A-AE4B2C23A6BC}"/>
              </a:ext>
            </a:extLst>
          </p:cNvPr>
          <p:cNvSpPr>
            <a:spLocks noGrp="1"/>
          </p:cNvSpPr>
          <p:nvPr>
            <p:ph type="title"/>
          </p:nvPr>
        </p:nvSpPr>
        <p:spPr/>
        <p:txBody>
          <a:bodyPr rtlCol="0"/>
          <a:lstStyle>
            <a:lvl1pPr>
              <a:defRPr>
                <a:solidFill>
                  <a:schemeClr val="tx1">
                    <a:lumMod val="75000"/>
                    <a:lumOff val="25000"/>
                  </a:schemeClr>
                </a:solidFill>
              </a:defRPr>
            </a:lvl1pPr>
          </a:lstStyle>
          <a:p>
            <a:pPr rtl="0"/>
            <a:r>
              <a:rPr lang="hu-HU" noProof="0"/>
              <a:t>Mintacím szerkesztése</a:t>
            </a:r>
            <a:endParaRPr lang="hu-HU" noProof="0" dirty="0"/>
          </a:p>
        </p:txBody>
      </p:sp>
      <p:sp>
        <p:nvSpPr>
          <p:cNvPr id="6" name="Élőláb helye 5">
            <a:extLst>
              <a:ext uri="{FF2B5EF4-FFF2-40B4-BE49-F238E27FC236}">
                <a16:creationId xmlns:a16="http://schemas.microsoft.com/office/drawing/2014/main" id="{29E5E346-F307-4307-949D-77CDB6E6577A}"/>
              </a:ext>
            </a:extLst>
          </p:cNvPr>
          <p:cNvSpPr>
            <a:spLocks noGrp="1"/>
          </p:cNvSpPr>
          <p:nvPr>
            <p:ph type="ftr" sz="quarter" idx="10"/>
          </p:nvPr>
        </p:nvSpPr>
        <p:spPr/>
        <p:txBody>
          <a:bodyPr rtlCol="0"/>
          <a:lstStyle>
            <a:lvl1pPr>
              <a:defRPr>
                <a:solidFill>
                  <a:schemeClr val="tx1">
                    <a:lumMod val="75000"/>
                    <a:lumOff val="25000"/>
                  </a:schemeClr>
                </a:solidFill>
              </a:defRPr>
            </a:lvl1pPr>
          </a:lstStyle>
          <a:p>
            <a:pPr rtl="0"/>
            <a:endParaRPr lang="hu-HU" noProof="0" dirty="0"/>
          </a:p>
        </p:txBody>
      </p:sp>
      <p:sp>
        <p:nvSpPr>
          <p:cNvPr id="7" name="Dia számának helye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rtlCol="0"/>
          <a:lstStyle>
            <a:lvl1pPr>
              <a:defRPr>
                <a:solidFill>
                  <a:schemeClr val="tx1">
                    <a:lumMod val="75000"/>
                    <a:lumOff val="25000"/>
                  </a:schemeClr>
                </a:solidFill>
              </a:defRPr>
            </a:lvl1pPr>
          </a:lstStyle>
          <a:p>
            <a:pPr rtl="0"/>
            <a:fld id="{19B51A1E-902D-48AF-9020-955120F399B6}" type="slidenum">
              <a:rPr lang="hu-HU" noProof="0" smtClean="0"/>
              <a:pPr/>
              <a:t>‹#›</a:t>
            </a:fld>
            <a:endParaRPr lang="hu-HU" noProof="0" dirty="0"/>
          </a:p>
        </p:txBody>
      </p:sp>
      <p:sp>
        <p:nvSpPr>
          <p:cNvPr id="19" name="Szöveg helye 5">
            <a:extLst>
              <a:ext uri="{FF2B5EF4-FFF2-40B4-BE49-F238E27FC236}">
                <a16:creationId xmlns:a16="http://schemas.microsoft.com/office/drawing/2014/main" id="{C2C8A65D-5CCB-4B95-86C5-5840C530EC85}"/>
              </a:ext>
            </a:extLst>
          </p:cNvPr>
          <p:cNvSpPr>
            <a:spLocks noGrp="1"/>
          </p:cNvSpPr>
          <p:nvPr>
            <p:ph type="body" sz="quarter" idx="12" hasCustomPrompt="1"/>
          </p:nvPr>
        </p:nvSpPr>
        <p:spPr>
          <a:xfrm>
            <a:off x="5112000" y="951013"/>
            <a:ext cx="1980000" cy="252000"/>
          </a:xfrm>
        </p:spPr>
        <p:txBody>
          <a:bodyPr rtlCol="0"/>
          <a:lstStyle>
            <a:lvl1pPr marL="0" indent="0" algn="ctr">
              <a:buFont typeface="Arial" panose="020B0604020202020204" pitchFamily="34" charset="0"/>
              <a:buNone/>
              <a:defRPr sz="1400">
                <a:solidFill>
                  <a:schemeClr val="tx1">
                    <a:lumMod val="75000"/>
                    <a:lumOff val="25000"/>
                  </a:schemeClr>
                </a:solidFill>
              </a:defRPr>
            </a:lvl1pPr>
          </a:lstStyle>
          <a:p>
            <a:pPr lvl="0" rtl="0"/>
            <a:r>
              <a:rPr lang="hu-HU" noProof="0" dirty="0"/>
              <a:t>Negyedrész címe</a:t>
            </a:r>
          </a:p>
        </p:txBody>
      </p:sp>
      <p:sp>
        <p:nvSpPr>
          <p:cNvPr id="20" name="Szöveg helye 5">
            <a:extLst>
              <a:ext uri="{FF2B5EF4-FFF2-40B4-BE49-F238E27FC236}">
                <a16:creationId xmlns:a16="http://schemas.microsoft.com/office/drawing/2014/main" id="{B04B83CF-4695-4328-B8E1-1F386DDC977A}"/>
              </a:ext>
            </a:extLst>
          </p:cNvPr>
          <p:cNvSpPr>
            <a:spLocks noGrp="1"/>
          </p:cNvSpPr>
          <p:nvPr>
            <p:ph type="body" sz="quarter" idx="13" hasCustomPrompt="1"/>
          </p:nvPr>
        </p:nvSpPr>
        <p:spPr>
          <a:xfrm>
            <a:off x="5106000" y="5803856"/>
            <a:ext cx="1980000" cy="252000"/>
          </a:xfrm>
        </p:spPr>
        <p:txBody>
          <a:bodyPr rtlCol="0"/>
          <a:lstStyle>
            <a:lvl1pPr marL="0" indent="0" algn="ctr">
              <a:buFont typeface="Arial" panose="020B0604020202020204" pitchFamily="34" charset="0"/>
              <a:buNone/>
              <a:defRPr sz="1400">
                <a:solidFill>
                  <a:schemeClr val="tx1">
                    <a:lumMod val="75000"/>
                    <a:lumOff val="25000"/>
                  </a:schemeClr>
                </a:solidFill>
              </a:defRPr>
            </a:lvl1pPr>
          </a:lstStyle>
          <a:p>
            <a:pPr lvl="0" rtl="0"/>
            <a:r>
              <a:rPr lang="hu-HU" noProof="0" dirty="0"/>
              <a:t>Negyedrész címe</a:t>
            </a:r>
          </a:p>
        </p:txBody>
      </p:sp>
      <p:sp>
        <p:nvSpPr>
          <p:cNvPr id="21" name="Szöveg helye 5">
            <a:extLst>
              <a:ext uri="{FF2B5EF4-FFF2-40B4-BE49-F238E27FC236}">
                <a16:creationId xmlns:a16="http://schemas.microsoft.com/office/drawing/2014/main" id="{88E640C8-1161-4544-B8FB-31A62C99E92E}"/>
              </a:ext>
            </a:extLst>
          </p:cNvPr>
          <p:cNvSpPr>
            <a:spLocks noGrp="1"/>
          </p:cNvSpPr>
          <p:nvPr>
            <p:ph type="body" sz="quarter" idx="14" hasCustomPrompt="1"/>
          </p:nvPr>
        </p:nvSpPr>
        <p:spPr>
          <a:xfrm>
            <a:off x="432000" y="3209593"/>
            <a:ext cx="1980000" cy="252000"/>
          </a:xfrm>
        </p:spPr>
        <p:txBody>
          <a:bodyPr rtlCol="0"/>
          <a:lstStyle>
            <a:lvl1pPr marL="0" indent="0" algn="l">
              <a:buFont typeface="Arial" panose="020B0604020202020204" pitchFamily="34" charset="0"/>
              <a:buNone/>
              <a:defRPr sz="1400">
                <a:solidFill>
                  <a:schemeClr val="tx1">
                    <a:lumMod val="75000"/>
                    <a:lumOff val="25000"/>
                  </a:schemeClr>
                </a:solidFill>
              </a:defRPr>
            </a:lvl1pPr>
          </a:lstStyle>
          <a:p>
            <a:pPr lvl="0" rtl="0"/>
            <a:r>
              <a:rPr lang="hu-HU" noProof="0" dirty="0"/>
              <a:t>Negyedrész címe</a:t>
            </a:r>
          </a:p>
        </p:txBody>
      </p:sp>
      <p:sp>
        <p:nvSpPr>
          <p:cNvPr id="22" name="Szöveg helye 5">
            <a:extLst>
              <a:ext uri="{FF2B5EF4-FFF2-40B4-BE49-F238E27FC236}">
                <a16:creationId xmlns:a16="http://schemas.microsoft.com/office/drawing/2014/main" id="{112AB135-638C-4F81-B952-2291FAC2B801}"/>
              </a:ext>
            </a:extLst>
          </p:cNvPr>
          <p:cNvSpPr>
            <a:spLocks noGrp="1"/>
          </p:cNvSpPr>
          <p:nvPr>
            <p:ph type="body" sz="quarter" idx="15" hasCustomPrompt="1"/>
          </p:nvPr>
        </p:nvSpPr>
        <p:spPr>
          <a:xfrm>
            <a:off x="9792001" y="3209593"/>
            <a:ext cx="1980000" cy="252000"/>
          </a:xfrm>
        </p:spPr>
        <p:txBody>
          <a:bodyPr rtlCol="0"/>
          <a:lstStyle>
            <a:lvl1pPr marL="0" indent="0" algn="r">
              <a:buFont typeface="Arial" panose="020B0604020202020204" pitchFamily="34" charset="0"/>
              <a:buNone/>
              <a:defRPr sz="1400">
                <a:solidFill>
                  <a:schemeClr val="tx1">
                    <a:lumMod val="75000"/>
                    <a:lumOff val="25000"/>
                  </a:schemeClr>
                </a:solidFill>
              </a:defRPr>
            </a:lvl1pPr>
          </a:lstStyle>
          <a:p>
            <a:pPr lvl="0" rtl="0"/>
            <a:r>
              <a:rPr lang="hu-HU" noProof="0" dirty="0"/>
              <a:t>Negyedrész címe</a:t>
            </a:r>
          </a:p>
        </p:txBody>
      </p:sp>
    </p:spTree>
    <p:extLst>
      <p:ext uri="{BB962C8B-B14F-4D97-AF65-F5344CB8AC3E}">
        <p14:creationId xmlns:p14="http://schemas.microsoft.com/office/powerpoint/2010/main" val="175406592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Két tartalomrész">
    <p:spTree>
      <p:nvGrpSpPr>
        <p:cNvPr id="1" name=""/>
        <p:cNvGrpSpPr/>
        <p:nvPr/>
      </p:nvGrpSpPr>
      <p:grpSpPr>
        <a:xfrm>
          <a:off x="0" y="0"/>
          <a:ext cx="0" cy="0"/>
          <a:chOff x="0" y="0"/>
          <a:chExt cx="0" cy="0"/>
        </a:xfrm>
      </p:grpSpPr>
      <p:sp>
        <p:nvSpPr>
          <p:cNvPr id="11" name="Ötszög 10" descr="Díszítő ötszög">
            <a:extLst>
              <a:ext uri="{FF2B5EF4-FFF2-40B4-BE49-F238E27FC236}">
                <a16:creationId xmlns:a16="http://schemas.microsoft.com/office/drawing/2014/main" id="{D5B999F8-A985-4FB9-A69D-5531CFAD213B}"/>
              </a:ext>
            </a:extLst>
          </p:cNvPr>
          <p:cNvSpPr/>
          <p:nvPr userDrawn="1"/>
        </p:nvSpPr>
        <p:spPr>
          <a:xfrm rot="20343812">
            <a:off x="4203000" y="4958316"/>
            <a:ext cx="1756955" cy="1673292"/>
          </a:xfrm>
          <a:prstGeom prst="pentagon">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2" name="Ötszög 11" descr="Díszítő ötszög">
            <a:extLst>
              <a:ext uri="{FF2B5EF4-FFF2-40B4-BE49-F238E27FC236}">
                <a16:creationId xmlns:a16="http://schemas.microsoft.com/office/drawing/2014/main" id="{6DDA70A0-B819-4630-909F-9C748D6703E9}"/>
              </a:ext>
            </a:extLst>
          </p:cNvPr>
          <p:cNvSpPr/>
          <p:nvPr userDrawn="1"/>
        </p:nvSpPr>
        <p:spPr>
          <a:xfrm rot="9580640">
            <a:off x="5319672" y="4767992"/>
            <a:ext cx="1189880" cy="1133219"/>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3" name="Ötszög 12" descr="Díszítő ötszög">
            <a:extLst>
              <a:ext uri="{FF2B5EF4-FFF2-40B4-BE49-F238E27FC236}">
                <a16:creationId xmlns:a16="http://schemas.microsoft.com/office/drawing/2014/main" id="{0E46B6BF-40F0-4856-A4E9-5C1EEFB0AD19}"/>
              </a:ext>
            </a:extLst>
          </p:cNvPr>
          <p:cNvSpPr/>
          <p:nvPr userDrawn="1"/>
        </p:nvSpPr>
        <p:spPr>
          <a:xfrm rot="14352768">
            <a:off x="10166922" y="839584"/>
            <a:ext cx="757111" cy="721058"/>
          </a:xfrm>
          <a:prstGeom prst="pentagon">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4" name="Ötszög 13" descr="Díszítő ötszög">
            <a:extLst>
              <a:ext uri="{FF2B5EF4-FFF2-40B4-BE49-F238E27FC236}">
                <a16:creationId xmlns:a16="http://schemas.microsoft.com/office/drawing/2014/main" id="{75FEDF0A-8B15-456B-93B9-4B380459888A}"/>
              </a:ext>
            </a:extLst>
          </p:cNvPr>
          <p:cNvSpPr/>
          <p:nvPr userDrawn="1"/>
        </p:nvSpPr>
        <p:spPr>
          <a:xfrm rot="6795563">
            <a:off x="10691432" y="717562"/>
            <a:ext cx="406272" cy="386926"/>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5" name="Ötszög 14" descr="Díszítő ötszög">
            <a:extLst>
              <a:ext uri="{FF2B5EF4-FFF2-40B4-BE49-F238E27FC236}">
                <a16:creationId xmlns:a16="http://schemas.microsoft.com/office/drawing/2014/main" id="{87E32DA8-B617-4F4D-AF32-FE86DC1E1ECF}"/>
              </a:ext>
            </a:extLst>
          </p:cNvPr>
          <p:cNvSpPr/>
          <p:nvPr userDrawn="1"/>
        </p:nvSpPr>
        <p:spPr>
          <a:xfrm rot="6795563">
            <a:off x="11499862" y="319403"/>
            <a:ext cx="139300" cy="132667"/>
          </a:xfrm>
          <a:prstGeom prst="pentagon">
            <a:avLst/>
          </a:prstGeom>
          <a:solidFill>
            <a:srgbClr val="9F759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2" name="Cím 1">
            <a:extLst>
              <a:ext uri="{FF2B5EF4-FFF2-40B4-BE49-F238E27FC236}">
                <a16:creationId xmlns:a16="http://schemas.microsoft.com/office/drawing/2014/main" id="{40EE479C-D1F6-4BAC-80D2-90EF74E3261A}"/>
              </a:ext>
            </a:extLst>
          </p:cNvPr>
          <p:cNvSpPr>
            <a:spLocks noGrp="1"/>
          </p:cNvSpPr>
          <p:nvPr>
            <p:ph type="title"/>
          </p:nvPr>
        </p:nvSpPr>
        <p:spPr>
          <a:xfrm>
            <a:off x="432000" y="432000"/>
            <a:ext cx="11340000" cy="432000"/>
          </a:xfrm>
        </p:spPr>
        <p:txBody>
          <a:bodyPr rtlCol="0"/>
          <a:lstStyle>
            <a:lvl1pPr>
              <a:defRPr>
                <a:solidFill>
                  <a:schemeClr val="tx1">
                    <a:lumMod val="75000"/>
                    <a:lumOff val="25000"/>
                  </a:schemeClr>
                </a:solidFill>
              </a:defRPr>
            </a:lvl1pPr>
          </a:lstStyle>
          <a:p>
            <a:pPr rtl="0"/>
            <a:r>
              <a:rPr lang="hu-HU" noProof="0"/>
              <a:t>Mintacím szerkesztése</a:t>
            </a:r>
            <a:endParaRPr lang="hu-HU" noProof="0" dirty="0"/>
          </a:p>
        </p:txBody>
      </p:sp>
      <p:sp>
        <p:nvSpPr>
          <p:cNvPr id="8" name="Élőláb helye 7">
            <a:extLst>
              <a:ext uri="{FF2B5EF4-FFF2-40B4-BE49-F238E27FC236}">
                <a16:creationId xmlns:a16="http://schemas.microsoft.com/office/drawing/2014/main" id="{C9E47D86-FD0D-44D0-9B7F-9EDEBD11F9D6}"/>
              </a:ext>
            </a:extLst>
          </p:cNvPr>
          <p:cNvSpPr>
            <a:spLocks noGrp="1"/>
          </p:cNvSpPr>
          <p:nvPr>
            <p:ph type="ftr" sz="quarter" idx="10"/>
          </p:nvPr>
        </p:nvSpPr>
        <p:spPr/>
        <p:txBody>
          <a:bodyPr rtlCol="0"/>
          <a:lstStyle>
            <a:lvl1pPr>
              <a:defRPr>
                <a:solidFill>
                  <a:schemeClr val="tx1">
                    <a:lumMod val="75000"/>
                    <a:lumOff val="25000"/>
                  </a:schemeClr>
                </a:solidFill>
              </a:defRPr>
            </a:lvl1pPr>
          </a:lstStyle>
          <a:p>
            <a:pPr rtl="0"/>
            <a:endParaRPr lang="hu-HU" noProof="0" dirty="0"/>
          </a:p>
        </p:txBody>
      </p:sp>
      <p:sp>
        <p:nvSpPr>
          <p:cNvPr id="9" name="Dia számának helye 8">
            <a:extLst>
              <a:ext uri="{FF2B5EF4-FFF2-40B4-BE49-F238E27FC236}">
                <a16:creationId xmlns:a16="http://schemas.microsoft.com/office/drawing/2014/main" id="{0A29F8B3-4723-4928-83E5-76C29D05F2FE}"/>
              </a:ext>
            </a:extLst>
          </p:cNvPr>
          <p:cNvSpPr>
            <a:spLocks noGrp="1"/>
          </p:cNvSpPr>
          <p:nvPr>
            <p:ph type="sldNum" sz="quarter" idx="11"/>
          </p:nvPr>
        </p:nvSpPr>
        <p:spPr/>
        <p:txBody>
          <a:bodyPr rtlCol="0"/>
          <a:lstStyle>
            <a:lvl1pPr>
              <a:defRPr>
                <a:solidFill>
                  <a:schemeClr val="tx1">
                    <a:lumMod val="75000"/>
                    <a:lumOff val="25000"/>
                  </a:schemeClr>
                </a:solidFill>
              </a:defRPr>
            </a:lvl1pPr>
          </a:lstStyle>
          <a:p>
            <a:pPr rtl="0"/>
            <a:fld id="{19B51A1E-902D-48AF-9020-955120F399B6}" type="slidenum">
              <a:rPr lang="hu-HU" noProof="0" smtClean="0"/>
              <a:pPr/>
              <a:t>‹#›</a:t>
            </a:fld>
            <a:endParaRPr lang="hu-HU" noProof="0" dirty="0"/>
          </a:p>
        </p:txBody>
      </p:sp>
      <p:sp>
        <p:nvSpPr>
          <p:cNvPr id="7" name="Tartalom helye 2">
            <a:extLst>
              <a:ext uri="{FF2B5EF4-FFF2-40B4-BE49-F238E27FC236}">
                <a16:creationId xmlns:a16="http://schemas.microsoft.com/office/drawing/2014/main" id="{5C127A20-FC87-4D7E-B02E-428168B1E990}"/>
              </a:ext>
            </a:extLst>
          </p:cNvPr>
          <p:cNvSpPr>
            <a:spLocks noGrp="1"/>
          </p:cNvSpPr>
          <p:nvPr>
            <p:ph sz="half" idx="1"/>
          </p:nvPr>
        </p:nvSpPr>
        <p:spPr>
          <a:xfrm>
            <a:off x="432000" y="1138239"/>
            <a:ext cx="5587800" cy="4800650"/>
          </a:xfrm>
        </p:spPr>
        <p:txBody>
          <a:bodyPr rtlCol="0"/>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
        <p:nvSpPr>
          <p:cNvPr id="10" name="Tartalom helye 3">
            <a:extLst>
              <a:ext uri="{FF2B5EF4-FFF2-40B4-BE49-F238E27FC236}">
                <a16:creationId xmlns:a16="http://schemas.microsoft.com/office/drawing/2014/main" id="{FCB4AD02-110E-4AB3-A9C3-0DF162DC4071}"/>
              </a:ext>
            </a:extLst>
          </p:cNvPr>
          <p:cNvSpPr>
            <a:spLocks noGrp="1"/>
          </p:cNvSpPr>
          <p:nvPr>
            <p:ph sz="half" idx="2"/>
          </p:nvPr>
        </p:nvSpPr>
        <p:spPr>
          <a:xfrm>
            <a:off x="6172199" y="1138238"/>
            <a:ext cx="5587799" cy="4800650"/>
          </a:xfrm>
        </p:spPr>
        <p:txBody>
          <a:bodyPr rtlCol="0"/>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Tree>
    <p:extLst>
      <p:ext uri="{BB962C8B-B14F-4D97-AF65-F5344CB8AC3E}">
        <p14:creationId xmlns:p14="http://schemas.microsoft.com/office/powerpoint/2010/main" val="89155218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3. oszlop">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5CFF4C50-933F-41F9-AD11-BD02410AA7D5}"/>
              </a:ext>
            </a:extLst>
          </p:cNvPr>
          <p:cNvSpPr>
            <a:spLocks noGrp="1"/>
          </p:cNvSpPr>
          <p:nvPr>
            <p:ph type="title"/>
          </p:nvPr>
        </p:nvSpPr>
        <p:spPr>
          <a:xfrm>
            <a:off x="432000" y="432000"/>
            <a:ext cx="11340000" cy="432000"/>
          </a:xfrm>
        </p:spPr>
        <p:txBody>
          <a:bodyPr rtlCol="0"/>
          <a:lstStyle>
            <a:lvl1pPr>
              <a:defRPr>
                <a:solidFill>
                  <a:schemeClr val="tx1">
                    <a:lumMod val="75000"/>
                    <a:lumOff val="25000"/>
                  </a:schemeClr>
                </a:solidFill>
              </a:defRPr>
            </a:lvl1pPr>
          </a:lstStyle>
          <a:p>
            <a:pPr rtl="0"/>
            <a:r>
              <a:rPr lang="hu-HU" noProof="0"/>
              <a:t>Mintacím szerkesztése</a:t>
            </a:r>
            <a:endParaRPr lang="hu-HU" noProof="0" dirty="0"/>
          </a:p>
        </p:txBody>
      </p:sp>
      <p:sp>
        <p:nvSpPr>
          <p:cNvPr id="3" name="Tartalom helye 2">
            <a:extLst>
              <a:ext uri="{FF2B5EF4-FFF2-40B4-BE49-F238E27FC236}">
                <a16:creationId xmlns:a16="http://schemas.microsoft.com/office/drawing/2014/main" id="{B1948E38-8FB0-4E51-A01C-C88794372E50}"/>
              </a:ext>
            </a:extLst>
          </p:cNvPr>
          <p:cNvSpPr>
            <a:spLocks noGrp="1"/>
          </p:cNvSpPr>
          <p:nvPr>
            <p:ph idx="1"/>
          </p:nvPr>
        </p:nvSpPr>
        <p:spPr>
          <a:xfrm>
            <a:off x="432000" y="1152000"/>
            <a:ext cx="3600000" cy="5039250"/>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
        <p:nvSpPr>
          <p:cNvPr id="7" name="Élőláb helye 6">
            <a:extLst>
              <a:ext uri="{FF2B5EF4-FFF2-40B4-BE49-F238E27FC236}">
                <a16:creationId xmlns:a16="http://schemas.microsoft.com/office/drawing/2014/main" id="{19F419B1-164A-4B7A-BBEC-47B6151ECB05}"/>
              </a:ext>
            </a:extLst>
          </p:cNvPr>
          <p:cNvSpPr>
            <a:spLocks noGrp="1"/>
          </p:cNvSpPr>
          <p:nvPr>
            <p:ph type="ftr" sz="quarter" idx="10"/>
          </p:nvPr>
        </p:nvSpPr>
        <p:spPr/>
        <p:txBody>
          <a:bodyPr rtlCol="0"/>
          <a:lstStyle>
            <a:lvl1pPr>
              <a:defRPr>
                <a:solidFill>
                  <a:schemeClr val="tx1">
                    <a:lumMod val="75000"/>
                    <a:lumOff val="25000"/>
                  </a:schemeClr>
                </a:solidFill>
              </a:defRPr>
            </a:lvl1pPr>
          </a:lstStyle>
          <a:p>
            <a:pPr rtl="0"/>
            <a:endParaRPr lang="hu-HU" noProof="0" dirty="0"/>
          </a:p>
        </p:txBody>
      </p:sp>
      <p:sp>
        <p:nvSpPr>
          <p:cNvPr id="8" name="Dia számának helye 7">
            <a:extLst>
              <a:ext uri="{FF2B5EF4-FFF2-40B4-BE49-F238E27FC236}">
                <a16:creationId xmlns:a16="http://schemas.microsoft.com/office/drawing/2014/main" id="{86E99B1E-D08C-46BA-9D27-9ED02F4C9B6C}"/>
              </a:ext>
            </a:extLst>
          </p:cNvPr>
          <p:cNvSpPr>
            <a:spLocks noGrp="1"/>
          </p:cNvSpPr>
          <p:nvPr>
            <p:ph type="sldNum" sz="quarter" idx="11"/>
          </p:nvPr>
        </p:nvSpPr>
        <p:spPr/>
        <p:txBody>
          <a:bodyPr rtlCol="0"/>
          <a:lstStyle>
            <a:lvl1pPr>
              <a:defRPr>
                <a:solidFill>
                  <a:schemeClr val="tx1">
                    <a:lumMod val="75000"/>
                    <a:lumOff val="25000"/>
                  </a:schemeClr>
                </a:solidFill>
              </a:defRPr>
            </a:lvl1pPr>
          </a:lstStyle>
          <a:p>
            <a:pPr rtl="0"/>
            <a:fld id="{19B51A1E-902D-48AF-9020-955120F399B6}" type="slidenum">
              <a:rPr lang="hu-HU" noProof="0" smtClean="0"/>
              <a:pPr/>
              <a:t>‹#›</a:t>
            </a:fld>
            <a:endParaRPr lang="hu-HU" noProof="0" dirty="0"/>
          </a:p>
        </p:txBody>
      </p:sp>
      <p:sp>
        <p:nvSpPr>
          <p:cNvPr id="5" name="Szöveg helye 4">
            <a:extLst>
              <a:ext uri="{FF2B5EF4-FFF2-40B4-BE49-F238E27FC236}">
                <a16:creationId xmlns:a16="http://schemas.microsoft.com/office/drawing/2014/main" id="{16A38E24-EB1C-472F-B631-5DF32F9C4CF5}"/>
              </a:ext>
            </a:extLst>
          </p:cNvPr>
          <p:cNvSpPr>
            <a:spLocks noGrp="1"/>
          </p:cNvSpPr>
          <p:nvPr>
            <p:ph type="body" sz="quarter" idx="12"/>
          </p:nvPr>
        </p:nvSpPr>
        <p:spPr>
          <a:xfrm>
            <a:off x="4301550" y="1152000"/>
            <a:ext cx="3600450" cy="5038725"/>
          </a:xfrm>
        </p:spPr>
        <p:txBody>
          <a:bodyPr rtlCol="0"/>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
        <p:nvSpPr>
          <p:cNvPr id="11" name="Szöveg helye 10">
            <a:extLst>
              <a:ext uri="{FF2B5EF4-FFF2-40B4-BE49-F238E27FC236}">
                <a16:creationId xmlns:a16="http://schemas.microsoft.com/office/drawing/2014/main" id="{5B4A252E-78C9-4F76-98A4-A4B580AD072A}"/>
              </a:ext>
            </a:extLst>
          </p:cNvPr>
          <p:cNvSpPr>
            <a:spLocks noGrp="1"/>
          </p:cNvSpPr>
          <p:nvPr>
            <p:ph type="body" sz="quarter" idx="13"/>
          </p:nvPr>
        </p:nvSpPr>
        <p:spPr>
          <a:xfrm>
            <a:off x="8171550" y="1152000"/>
            <a:ext cx="3600450" cy="5038725"/>
          </a:xfrm>
        </p:spPr>
        <p:txBody>
          <a:bodyPr rtlCol="0"/>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Tree>
    <p:extLst>
      <p:ext uri="{BB962C8B-B14F-4D97-AF65-F5344CB8AC3E}">
        <p14:creationId xmlns:p14="http://schemas.microsoft.com/office/powerpoint/2010/main" val="265438801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3 oszlop bekeretezve">
    <p:spTree>
      <p:nvGrpSpPr>
        <p:cNvPr id="1" name=""/>
        <p:cNvGrpSpPr/>
        <p:nvPr/>
      </p:nvGrpSpPr>
      <p:grpSpPr>
        <a:xfrm>
          <a:off x="0" y="0"/>
          <a:ext cx="0" cy="0"/>
          <a:chOff x="0" y="0"/>
          <a:chExt cx="0" cy="0"/>
        </a:xfrm>
      </p:grpSpPr>
      <p:sp>
        <p:nvSpPr>
          <p:cNvPr id="10" name="Tartalom helye 2">
            <a:extLst>
              <a:ext uri="{FF2B5EF4-FFF2-40B4-BE49-F238E27FC236}">
                <a16:creationId xmlns:a16="http://schemas.microsoft.com/office/drawing/2014/main" id="{FF5B2679-5029-4692-A1C7-099E7A583624}"/>
              </a:ext>
            </a:extLst>
          </p:cNvPr>
          <p:cNvSpPr>
            <a:spLocks noGrp="1"/>
          </p:cNvSpPr>
          <p:nvPr>
            <p:ph idx="14"/>
          </p:nvPr>
        </p:nvSpPr>
        <p:spPr>
          <a:xfrm>
            <a:off x="432000" y="2448000"/>
            <a:ext cx="3600000" cy="3631338"/>
          </a:xfrm>
          <a:solidFill>
            <a:schemeClr val="bg1">
              <a:lumMod val="95000"/>
            </a:schemeClr>
          </a:solidFill>
          <a:ln>
            <a:solidFill>
              <a:schemeClr val="bg1">
                <a:lumMod val="85000"/>
              </a:schemeClr>
            </a:solidFill>
          </a:ln>
        </p:spPr>
        <p:txBody>
          <a:bodyPr lIns="136800" tIns="252000" rIns="136800" rtlCol="0"/>
          <a:lstStyle>
            <a:lvl1pPr marL="266700" indent="-266700">
              <a:buClr>
                <a:schemeClr val="tx1">
                  <a:lumMod val="75000"/>
                  <a:lumOff val="25000"/>
                </a:schemeClr>
              </a:buClr>
              <a:buFont typeface="Arial" panose="020B0604020202020204" pitchFamily="34" charset="0"/>
              <a:buChar char="•"/>
              <a:defRPr/>
            </a:lvl1pPr>
            <a:lvl2pPr>
              <a:buClr>
                <a:schemeClr val="tx1">
                  <a:lumMod val="75000"/>
                  <a:lumOff val="25000"/>
                </a:schemeClr>
              </a:buClr>
              <a:defRPr/>
            </a:lvl2pPr>
            <a:lvl3pPr>
              <a:buClr>
                <a:schemeClr val="tx1">
                  <a:lumMod val="75000"/>
                  <a:lumOff val="25000"/>
                </a:schemeClr>
              </a:buClr>
              <a:defRPr/>
            </a:lvl3pPr>
            <a:lvl4pPr>
              <a:buClr>
                <a:schemeClr val="tx1">
                  <a:lumMod val="75000"/>
                  <a:lumOff val="25000"/>
                </a:schemeClr>
              </a:buClr>
              <a:defRPr/>
            </a:lvl4pPr>
            <a:lvl5pPr>
              <a:buClr>
                <a:schemeClr val="tx1">
                  <a:lumMod val="75000"/>
                  <a:lumOff val="25000"/>
                </a:schemeClr>
              </a:buClr>
              <a:defRPr/>
            </a:lvl5pPr>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
        <p:nvSpPr>
          <p:cNvPr id="11" name="Tartalom helye 2">
            <a:extLst>
              <a:ext uri="{FF2B5EF4-FFF2-40B4-BE49-F238E27FC236}">
                <a16:creationId xmlns:a16="http://schemas.microsoft.com/office/drawing/2014/main" id="{1B5AA133-C824-4B4A-96F4-D48A58E222DA}"/>
              </a:ext>
            </a:extLst>
          </p:cNvPr>
          <p:cNvSpPr>
            <a:spLocks noGrp="1"/>
          </p:cNvSpPr>
          <p:nvPr>
            <p:ph idx="15"/>
          </p:nvPr>
        </p:nvSpPr>
        <p:spPr>
          <a:xfrm>
            <a:off x="4302000" y="2448000"/>
            <a:ext cx="3600000" cy="3631338"/>
          </a:xfrm>
          <a:solidFill>
            <a:schemeClr val="bg1">
              <a:lumMod val="95000"/>
            </a:schemeClr>
          </a:solidFill>
          <a:ln>
            <a:solidFill>
              <a:schemeClr val="bg1">
                <a:lumMod val="85000"/>
              </a:schemeClr>
            </a:solidFill>
          </a:ln>
        </p:spPr>
        <p:txBody>
          <a:bodyPr lIns="136800" tIns="252000" rIns="136800" rtlCol="0"/>
          <a:lstStyle>
            <a:lvl1pPr marL="266700" indent="-266700">
              <a:buClr>
                <a:schemeClr val="tx1">
                  <a:lumMod val="75000"/>
                  <a:lumOff val="25000"/>
                </a:schemeClr>
              </a:buClr>
              <a:buFont typeface="Arial" panose="020B0604020202020204" pitchFamily="34" charset="0"/>
              <a:buChar char="•"/>
              <a:defRPr/>
            </a:lvl1pPr>
            <a:lvl2pPr>
              <a:buClr>
                <a:schemeClr val="tx1">
                  <a:lumMod val="75000"/>
                  <a:lumOff val="25000"/>
                </a:schemeClr>
              </a:buClr>
              <a:defRPr/>
            </a:lvl2pPr>
            <a:lvl3pPr>
              <a:buClr>
                <a:schemeClr val="tx1">
                  <a:lumMod val="75000"/>
                  <a:lumOff val="25000"/>
                </a:schemeClr>
              </a:buClr>
              <a:defRPr/>
            </a:lvl3pPr>
            <a:lvl4pPr>
              <a:buClr>
                <a:schemeClr val="tx1">
                  <a:lumMod val="75000"/>
                  <a:lumOff val="25000"/>
                </a:schemeClr>
              </a:buClr>
              <a:defRPr/>
            </a:lvl4pPr>
            <a:lvl5pPr>
              <a:buClr>
                <a:schemeClr val="tx1">
                  <a:lumMod val="75000"/>
                  <a:lumOff val="25000"/>
                </a:schemeClr>
              </a:buClr>
              <a:defRPr/>
            </a:lvl5pPr>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
        <p:nvSpPr>
          <p:cNvPr id="12" name="Tartalom helye 2">
            <a:extLst>
              <a:ext uri="{FF2B5EF4-FFF2-40B4-BE49-F238E27FC236}">
                <a16:creationId xmlns:a16="http://schemas.microsoft.com/office/drawing/2014/main" id="{388A40C4-1887-4DBA-90FF-4CF89932DA57}"/>
              </a:ext>
            </a:extLst>
          </p:cNvPr>
          <p:cNvSpPr>
            <a:spLocks noGrp="1"/>
          </p:cNvSpPr>
          <p:nvPr>
            <p:ph idx="16"/>
          </p:nvPr>
        </p:nvSpPr>
        <p:spPr>
          <a:xfrm>
            <a:off x="8172000" y="2448000"/>
            <a:ext cx="3600000" cy="3631338"/>
          </a:xfrm>
          <a:solidFill>
            <a:schemeClr val="bg1">
              <a:lumMod val="95000"/>
            </a:schemeClr>
          </a:solidFill>
          <a:ln>
            <a:solidFill>
              <a:schemeClr val="bg1">
                <a:lumMod val="85000"/>
              </a:schemeClr>
            </a:solidFill>
          </a:ln>
        </p:spPr>
        <p:txBody>
          <a:bodyPr lIns="136800" tIns="252000" rIns="136800" rtlCol="0"/>
          <a:lstStyle>
            <a:lvl1pPr marL="266700" indent="-266700">
              <a:buClr>
                <a:schemeClr val="tx1">
                  <a:lumMod val="75000"/>
                  <a:lumOff val="25000"/>
                </a:schemeClr>
              </a:buClr>
              <a:buFont typeface="Arial" panose="020B0604020202020204" pitchFamily="34" charset="0"/>
              <a:buChar char="•"/>
              <a:defRPr/>
            </a:lvl1pPr>
            <a:lvl2pPr>
              <a:buClr>
                <a:schemeClr val="tx1">
                  <a:lumMod val="75000"/>
                  <a:lumOff val="25000"/>
                </a:schemeClr>
              </a:buClr>
              <a:defRPr/>
            </a:lvl2pPr>
            <a:lvl3pPr>
              <a:buClr>
                <a:schemeClr val="tx1">
                  <a:lumMod val="75000"/>
                  <a:lumOff val="25000"/>
                </a:schemeClr>
              </a:buClr>
              <a:defRPr/>
            </a:lvl3pPr>
            <a:lvl4pPr>
              <a:buClr>
                <a:schemeClr val="tx1">
                  <a:lumMod val="75000"/>
                  <a:lumOff val="25000"/>
                </a:schemeClr>
              </a:buClr>
              <a:defRPr/>
            </a:lvl4pPr>
            <a:lvl5pPr>
              <a:buClr>
                <a:schemeClr val="tx1">
                  <a:lumMod val="75000"/>
                  <a:lumOff val="25000"/>
                </a:schemeClr>
              </a:buClr>
              <a:defRPr/>
            </a:lvl5pPr>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
        <p:nvSpPr>
          <p:cNvPr id="2" name="Cím 1">
            <a:extLst>
              <a:ext uri="{FF2B5EF4-FFF2-40B4-BE49-F238E27FC236}">
                <a16:creationId xmlns:a16="http://schemas.microsoft.com/office/drawing/2014/main" id="{E8A85E10-5A18-4C86-8310-FA9CF8DF8AB5}"/>
              </a:ext>
            </a:extLst>
          </p:cNvPr>
          <p:cNvSpPr>
            <a:spLocks noGrp="1"/>
          </p:cNvSpPr>
          <p:nvPr>
            <p:ph type="title"/>
          </p:nvPr>
        </p:nvSpPr>
        <p:spPr>
          <a:xfrm>
            <a:off x="432000" y="432000"/>
            <a:ext cx="11340000" cy="432000"/>
          </a:xfrm>
        </p:spPr>
        <p:txBody>
          <a:bodyPr rtlCol="0"/>
          <a:lstStyle/>
          <a:p>
            <a:pPr rtl="0"/>
            <a:r>
              <a:rPr lang="hu-HU" noProof="0"/>
              <a:t>Mintacím szerkesztése</a:t>
            </a:r>
            <a:endParaRPr lang="hu-HU" noProof="0" dirty="0"/>
          </a:p>
        </p:txBody>
      </p:sp>
      <p:sp>
        <p:nvSpPr>
          <p:cNvPr id="3" name="Tartalom helye 2">
            <a:extLst>
              <a:ext uri="{FF2B5EF4-FFF2-40B4-BE49-F238E27FC236}">
                <a16:creationId xmlns:a16="http://schemas.microsoft.com/office/drawing/2014/main" id="{BE06229A-0702-4CD6-B5F1-0DC746CC4F18}"/>
              </a:ext>
            </a:extLst>
          </p:cNvPr>
          <p:cNvSpPr>
            <a:spLocks noGrp="1"/>
          </p:cNvSpPr>
          <p:nvPr>
            <p:ph idx="1" hasCustomPrompt="1"/>
          </p:nvPr>
        </p:nvSpPr>
        <p:spPr>
          <a:xfrm>
            <a:off x="432000" y="1728000"/>
            <a:ext cx="3600000" cy="720000"/>
          </a:xfrm>
          <a:gradFill>
            <a:gsLst>
              <a:gs pos="0">
                <a:schemeClr val="accent5"/>
              </a:gs>
              <a:gs pos="100000">
                <a:schemeClr val="accent4"/>
              </a:gs>
            </a:gsLst>
            <a:lin ang="15600000" scaled="0"/>
          </a:gradFill>
          <a:ln w="28575">
            <a:noFill/>
          </a:ln>
        </p:spPr>
        <p:txBody>
          <a:bodyPr lIns="108000" tIns="36000" rIns="108000" bIns="36000" rtlCol="0" anchor="ctr"/>
          <a:lstStyle>
            <a:lvl1pPr marL="0" indent="0" algn="ctr">
              <a:buNone/>
              <a:defRPr sz="2100" b="1">
                <a:solidFill>
                  <a:schemeClr val="tx1"/>
                </a:solidFill>
                <a:latin typeface="+mj-lt"/>
              </a:defRPr>
            </a:lvl1pPr>
          </a:lstStyle>
          <a:p>
            <a:pPr lvl="0" rtl="0"/>
            <a:r>
              <a:rPr lang="hu-HU" noProof="0" dirty="0"/>
              <a:t>1. szakasz címe</a:t>
            </a:r>
          </a:p>
        </p:txBody>
      </p:sp>
      <p:sp>
        <p:nvSpPr>
          <p:cNvPr id="7" name="Élőláb helye 6">
            <a:extLst>
              <a:ext uri="{FF2B5EF4-FFF2-40B4-BE49-F238E27FC236}">
                <a16:creationId xmlns:a16="http://schemas.microsoft.com/office/drawing/2014/main" id="{D2E533DB-3399-4A25-BB80-899E9CC78DB1}"/>
              </a:ext>
            </a:extLst>
          </p:cNvPr>
          <p:cNvSpPr>
            <a:spLocks noGrp="1"/>
          </p:cNvSpPr>
          <p:nvPr>
            <p:ph type="ftr" sz="quarter" idx="10"/>
          </p:nvPr>
        </p:nvSpPr>
        <p:spPr/>
        <p:txBody>
          <a:bodyPr rtlCol="0"/>
          <a:lstStyle/>
          <a:p>
            <a:pPr rtl="0"/>
            <a:endParaRPr lang="hu-HU" noProof="0" dirty="0"/>
          </a:p>
        </p:txBody>
      </p:sp>
      <p:sp>
        <p:nvSpPr>
          <p:cNvPr id="8" name="Dia számának helye 7">
            <a:extLst>
              <a:ext uri="{FF2B5EF4-FFF2-40B4-BE49-F238E27FC236}">
                <a16:creationId xmlns:a16="http://schemas.microsoft.com/office/drawing/2014/main" id="{19A57786-309B-4137-8B30-4011FC0D4FCB}"/>
              </a:ext>
            </a:extLst>
          </p:cNvPr>
          <p:cNvSpPr>
            <a:spLocks noGrp="1"/>
          </p:cNvSpPr>
          <p:nvPr>
            <p:ph type="sldNum" sz="quarter" idx="11"/>
          </p:nvPr>
        </p:nvSpPr>
        <p:spPr/>
        <p:txBody>
          <a:bodyPr rtlCol="0"/>
          <a:lstStyle/>
          <a:p>
            <a:pPr rtl="0"/>
            <a:fld id="{4B73C415-D670-4716-A5EC-CC4D52CA2BAC}" type="slidenum">
              <a:rPr lang="hu-HU" noProof="0" smtClean="0"/>
              <a:pPr/>
              <a:t>‹#›</a:t>
            </a:fld>
            <a:endParaRPr lang="hu-HU" noProof="0" dirty="0"/>
          </a:p>
        </p:txBody>
      </p:sp>
      <p:sp>
        <p:nvSpPr>
          <p:cNvPr id="6" name="Tartalom helye 2">
            <a:extLst>
              <a:ext uri="{FF2B5EF4-FFF2-40B4-BE49-F238E27FC236}">
                <a16:creationId xmlns:a16="http://schemas.microsoft.com/office/drawing/2014/main" id="{43CF4B74-3202-48D6-B573-AA3882B039F4}"/>
              </a:ext>
            </a:extLst>
          </p:cNvPr>
          <p:cNvSpPr>
            <a:spLocks noGrp="1"/>
          </p:cNvSpPr>
          <p:nvPr>
            <p:ph idx="12" hasCustomPrompt="1"/>
          </p:nvPr>
        </p:nvSpPr>
        <p:spPr>
          <a:xfrm>
            <a:off x="4302000" y="1728000"/>
            <a:ext cx="3600000" cy="720000"/>
          </a:xfrm>
          <a:gradFill>
            <a:gsLst>
              <a:gs pos="0">
                <a:schemeClr val="accent1"/>
              </a:gs>
              <a:gs pos="100000">
                <a:schemeClr val="accent3"/>
              </a:gs>
            </a:gsLst>
            <a:lin ang="15600000" scaled="0"/>
          </a:gradFill>
          <a:ln w="28575">
            <a:noFill/>
          </a:ln>
        </p:spPr>
        <p:txBody>
          <a:bodyPr lIns="108000" tIns="36000" rIns="108000" bIns="36000" rtlCol="0" anchor="ctr"/>
          <a:lstStyle>
            <a:lvl1pPr marL="0" indent="0" algn="ctr">
              <a:buNone/>
              <a:defRPr sz="2100" b="1">
                <a:solidFill>
                  <a:schemeClr val="tx1"/>
                </a:solidFill>
                <a:latin typeface="+mj-lt"/>
              </a:defRPr>
            </a:lvl1pPr>
          </a:lstStyle>
          <a:p>
            <a:pPr lvl="0" rtl="0"/>
            <a:r>
              <a:rPr lang="hu-HU" noProof="0" dirty="0"/>
              <a:t>2. szakasz címe</a:t>
            </a:r>
          </a:p>
        </p:txBody>
      </p:sp>
      <p:sp>
        <p:nvSpPr>
          <p:cNvPr id="9" name="Tartalom helye 2">
            <a:extLst>
              <a:ext uri="{FF2B5EF4-FFF2-40B4-BE49-F238E27FC236}">
                <a16:creationId xmlns:a16="http://schemas.microsoft.com/office/drawing/2014/main" id="{0BA6D519-EE14-4D3E-B15F-70C4423A3988}"/>
              </a:ext>
            </a:extLst>
          </p:cNvPr>
          <p:cNvSpPr>
            <a:spLocks noGrp="1"/>
          </p:cNvSpPr>
          <p:nvPr>
            <p:ph idx="13" hasCustomPrompt="1"/>
          </p:nvPr>
        </p:nvSpPr>
        <p:spPr>
          <a:xfrm>
            <a:off x="8172000" y="1728000"/>
            <a:ext cx="3600000" cy="720000"/>
          </a:xfrm>
          <a:gradFill>
            <a:gsLst>
              <a:gs pos="0">
                <a:schemeClr val="accent2"/>
              </a:gs>
              <a:gs pos="100000">
                <a:schemeClr val="accent4"/>
              </a:gs>
            </a:gsLst>
            <a:lin ang="15600000" scaled="0"/>
          </a:gradFill>
          <a:ln w="28575">
            <a:noFill/>
          </a:ln>
        </p:spPr>
        <p:txBody>
          <a:bodyPr lIns="108000" tIns="36000" rIns="108000" bIns="36000" rtlCol="0" anchor="ctr"/>
          <a:lstStyle>
            <a:lvl1pPr marL="0" indent="0" algn="ctr">
              <a:buNone/>
              <a:defRPr sz="2100" b="1">
                <a:solidFill>
                  <a:schemeClr val="tx1"/>
                </a:solidFill>
                <a:latin typeface="+mj-lt"/>
              </a:defRPr>
            </a:lvl1pPr>
          </a:lstStyle>
          <a:p>
            <a:pPr lvl="0" rtl="0"/>
            <a:r>
              <a:rPr lang="hu-HU" noProof="0" dirty="0"/>
              <a:t>3. szakasz címe</a:t>
            </a:r>
          </a:p>
        </p:txBody>
      </p:sp>
      <p:sp>
        <p:nvSpPr>
          <p:cNvPr id="13" name="Szöveg helye 5">
            <a:extLst>
              <a:ext uri="{FF2B5EF4-FFF2-40B4-BE49-F238E27FC236}">
                <a16:creationId xmlns:a16="http://schemas.microsoft.com/office/drawing/2014/main" id="{4DA29CFB-3C73-4618-B2D9-70E396D1EBA2}"/>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hu-HU" noProof="0" dirty="0"/>
              <a:t>Alcím</a:t>
            </a:r>
          </a:p>
        </p:txBody>
      </p:sp>
    </p:spTree>
    <p:extLst>
      <p:ext uri="{BB962C8B-B14F-4D97-AF65-F5344CB8AC3E}">
        <p14:creationId xmlns:p14="http://schemas.microsoft.com/office/powerpoint/2010/main" val="236364132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Ütemterv">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7EF5211B-014A-4E6E-98C7-FDAF7855316F}"/>
              </a:ext>
            </a:extLst>
          </p:cNvPr>
          <p:cNvSpPr>
            <a:spLocks noGrp="1"/>
          </p:cNvSpPr>
          <p:nvPr>
            <p:ph type="title"/>
          </p:nvPr>
        </p:nvSpPr>
        <p:spPr/>
        <p:txBody>
          <a:bodyPr rtlCol="0"/>
          <a:lstStyle/>
          <a:p>
            <a:pPr rtl="0"/>
            <a:r>
              <a:rPr lang="hu-HU" noProof="0"/>
              <a:t>Mintacím szerkesztése</a:t>
            </a:r>
            <a:endParaRPr lang="hu-HU" noProof="0" dirty="0"/>
          </a:p>
        </p:txBody>
      </p:sp>
      <p:sp>
        <p:nvSpPr>
          <p:cNvPr id="6" name="Élőláb helye 5">
            <a:extLst>
              <a:ext uri="{FF2B5EF4-FFF2-40B4-BE49-F238E27FC236}">
                <a16:creationId xmlns:a16="http://schemas.microsoft.com/office/drawing/2014/main" id="{5356FC21-A32D-44DC-BED7-08CEBB3B9090}"/>
              </a:ext>
            </a:extLst>
          </p:cNvPr>
          <p:cNvSpPr>
            <a:spLocks noGrp="1"/>
          </p:cNvSpPr>
          <p:nvPr>
            <p:ph type="ftr" sz="quarter" idx="10"/>
          </p:nvPr>
        </p:nvSpPr>
        <p:spPr/>
        <p:txBody>
          <a:bodyPr rtlCol="0"/>
          <a:lstStyle/>
          <a:p>
            <a:pPr rtl="0"/>
            <a:endParaRPr lang="hu-HU" noProof="0" dirty="0"/>
          </a:p>
        </p:txBody>
      </p:sp>
      <p:sp>
        <p:nvSpPr>
          <p:cNvPr id="7" name="Dia számának helye 6">
            <a:extLst>
              <a:ext uri="{FF2B5EF4-FFF2-40B4-BE49-F238E27FC236}">
                <a16:creationId xmlns:a16="http://schemas.microsoft.com/office/drawing/2014/main" id="{FC0C6D2B-0FF5-4A5F-A062-480FFA6DA09A}"/>
              </a:ext>
            </a:extLst>
          </p:cNvPr>
          <p:cNvSpPr>
            <a:spLocks noGrp="1"/>
          </p:cNvSpPr>
          <p:nvPr>
            <p:ph type="sldNum" sz="quarter" idx="11"/>
          </p:nvPr>
        </p:nvSpPr>
        <p:spPr/>
        <p:txBody>
          <a:bodyPr rtlCol="0"/>
          <a:lstStyle/>
          <a:p>
            <a:pPr rtl="0"/>
            <a:fld id="{4B73C415-D670-4716-A5EC-CC4D52CA2BAC}" type="slidenum">
              <a:rPr lang="hu-HU" noProof="0" smtClean="0"/>
              <a:pPr/>
              <a:t>‹#›</a:t>
            </a:fld>
            <a:endParaRPr lang="hu-HU" noProof="0" dirty="0"/>
          </a:p>
        </p:txBody>
      </p:sp>
      <p:sp>
        <p:nvSpPr>
          <p:cNvPr id="5" name="Szöveg helye 5">
            <a:extLst>
              <a:ext uri="{FF2B5EF4-FFF2-40B4-BE49-F238E27FC236}">
                <a16:creationId xmlns:a16="http://schemas.microsoft.com/office/drawing/2014/main" id="{91612B32-057C-422E-8B4A-7B464DE04A79}"/>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hu-HU" noProof="0" dirty="0"/>
              <a:t>Alcím</a:t>
            </a:r>
          </a:p>
        </p:txBody>
      </p:sp>
      <p:cxnSp>
        <p:nvCxnSpPr>
          <p:cNvPr id="8" name="Egyenes összekötő nyíllal 7">
            <a:extLst>
              <a:ext uri="{FF2B5EF4-FFF2-40B4-BE49-F238E27FC236}">
                <a16:creationId xmlns:a16="http://schemas.microsoft.com/office/drawing/2014/main" id="{B66BE87F-A588-41BE-A251-8940FFF7BDB0}"/>
              </a:ext>
            </a:extLst>
          </p:cNvPr>
          <p:cNvCxnSpPr/>
          <p:nvPr userDrawn="1"/>
        </p:nvCxnSpPr>
        <p:spPr>
          <a:xfrm>
            <a:off x="431800" y="3866682"/>
            <a:ext cx="11339513" cy="0"/>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 name="Szöveg helye 10">
            <a:extLst>
              <a:ext uri="{FF2B5EF4-FFF2-40B4-BE49-F238E27FC236}">
                <a16:creationId xmlns:a16="http://schemas.microsoft.com/office/drawing/2014/main" id="{EE87B275-BCEB-48C5-BD58-39E2B9AB906E}"/>
              </a:ext>
            </a:extLst>
          </p:cNvPr>
          <p:cNvSpPr>
            <a:spLocks noGrp="1"/>
          </p:cNvSpPr>
          <p:nvPr>
            <p:ph type="body" sz="quarter" idx="33" hasCustomPrompt="1"/>
          </p:nvPr>
        </p:nvSpPr>
        <p:spPr>
          <a:xfrm>
            <a:off x="369269" y="3973125"/>
            <a:ext cx="502886" cy="201776"/>
          </a:xfrm>
        </p:spPr>
        <p:txBody>
          <a:bodyPr rtlCol="0" anchor="ctr"/>
          <a:lstStyle>
            <a:lvl1pPr marL="0" indent="0" algn="ctr">
              <a:buNone/>
              <a:defRPr sz="1400">
                <a:solidFill>
                  <a:schemeClr val="tx1"/>
                </a:solidFill>
              </a:defRPr>
            </a:lvl1pPr>
          </a:lstStyle>
          <a:p>
            <a:pPr lvl="0" rtl="0"/>
            <a:r>
              <a:rPr lang="hu-HU" noProof="0" dirty="0"/>
              <a:t>Év</a:t>
            </a:r>
          </a:p>
        </p:txBody>
      </p:sp>
      <p:sp>
        <p:nvSpPr>
          <p:cNvPr id="10" name="Szöveg helye 10">
            <a:extLst>
              <a:ext uri="{FF2B5EF4-FFF2-40B4-BE49-F238E27FC236}">
                <a16:creationId xmlns:a16="http://schemas.microsoft.com/office/drawing/2014/main" id="{75FEF587-0930-42DA-AF85-54F9A14870D3}"/>
              </a:ext>
            </a:extLst>
          </p:cNvPr>
          <p:cNvSpPr>
            <a:spLocks noGrp="1"/>
          </p:cNvSpPr>
          <p:nvPr>
            <p:ph type="body" sz="quarter" idx="34" hasCustomPrompt="1"/>
          </p:nvPr>
        </p:nvSpPr>
        <p:spPr>
          <a:xfrm>
            <a:off x="431799"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11" name="Szöveg helye 10">
            <a:extLst>
              <a:ext uri="{FF2B5EF4-FFF2-40B4-BE49-F238E27FC236}">
                <a16:creationId xmlns:a16="http://schemas.microsoft.com/office/drawing/2014/main" id="{77B00876-F334-4F19-ACB9-5A52E300C62F}"/>
              </a:ext>
            </a:extLst>
          </p:cNvPr>
          <p:cNvSpPr>
            <a:spLocks noGrp="1"/>
          </p:cNvSpPr>
          <p:nvPr>
            <p:ph type="body" sz="quarter" idx="35" hasCustomPrompt="1"/>
          </p:nvPr>
        </p:nvSpPr>
        <p:spPr>
          <a:xfrm>
            <a:off x="903816"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12" name="Szöveg helye 10">
            <a:extLst>
              <a:ext uri="{FF2B5EF4-FFF2-40B4-BE49-F238E27FC236}">
                <a16:creationId xmlns:a16="http://schemas.microsoft.com/office/drawing/2014/main" id="{DC5160FB-C621-4014-AF15-7C31EBF94639}"/>
              </a:ext>
            </a:extLst>
          </p:cNvPr>
          <p:cNvSpPr>
            <a:spLocks noGrp="1"/>
          </p:cNvSpPr>
          <p:nvPr>
            <p:ph type="body" sz="quarter" idx="36" hasCustomPrompt="1"/>
          </p:nvPr>
        </p:nvSpPr>
        <p:spPr>
          <a:xfrm>
            <a:off x="1375833"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13" name="Szöveg helye 10">
            <a:extLst>
              <a:ext uri="{FF2B5EF4-FFF2-40B4-BE49-F238E27FC236}">
                <a16:creationId xmlns:a16="http://schemas.microsoft.com/office/drawing/2014/main" id="{3D37E5E1-DD5A-4C77-849F-40C0D2AE3F71}"/>
              </a:ext>
            </a:extLst>
          </p:cNvPr>
          <p:cNvSpPr>
            <a:spLocks noGrp="1"/>
          </p:cNvSpPr>
          <p:nvPr>
            <p:ph type="body" sz="quarter" idx="37" hasCustomPrompt="1"/>
          </p:nvPr>
        </p:nvSpPr>
        <p:spPr>
          <a:xfrm>
            <a:off x="1847850"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14" name="Szöveg helye 10">
            <a:extLst>
              <a:ext uri="{FF2B5EF4-FFF2-40B4-BE49-F238E27FC236}">
                <a16:creationId xmlns:a16="http://schemas.microsoft.com/office/drawing/2014/main" id="{8164CA25-5B7F-4EDD-8B42-0D567DED1794}"/>
              </a:ext>
            </a:extLst>
          </p:cNvPr>
          <p:cNvSpPr>
            <a:spLocks noGrp="1"/>
          </p:cNvSpPr>
          <p:nvPr>
            <p:ph type="body" sz="quarter" idx="38" hasCustomPrompt="1"/>
          </p:nvPr>
        </p:nvSpPr>
        <p:spPr>
          <a:xfrm>
            <a:off x="6033469" y="3973125"/>
            <a:ext cx="502886" cy="201776"/>
          </a:xfrm>
        </p:spPr>
        <p:txBody>
          <a:bodyPr rtlCol="0" anchor="ctr"/>
          <a:lstStyle>
            <a:lvl1pPr marL="0" indent="0" algn="ctr">
              <a:buNone/>
              <a:defRPr sz="1400">
                <a:solidFill>
                  <a:schemeClr val="tx1"/>
                </a:solidFill>
              </a:defRPr>
            </a:lvl1pPr>
          </a:lstStyle>
          <a:p>
            <a:pPr lvl="0" rtl="0"/>
            <a:r>
              <a:rPr lang="hu-HU" noProof="0" dirty="0"/>
              <a:t>Év</a:t>
            </a:r>
          </a:p>
        </p:txBody>
      </p:sp>
      <p:sp>
        <p:nvSpPr>
          <p:cNvPr id="15" name="Szöveg helye 10">
            <a:extLst>
              <a:ext uri="{FF2B5EF4-FFF2-40B4-BE49-F238E27FC236}">
                <a16:creationId xmlns:a16="http://schemas.microsoft.com/office/drawing/2014/main" id="{15876039-3F56-4587-900E-4FCE60BCA50B}"/>
              </a:ext>
            </a:extLst>
          </p:cNvPr>
          <p:cNvSpPr>
            <a:spLocks noGrp="1"/>
          </p:cNvSpPr>
          <p:nvPr>
            <p:ph type="body" sz="quarter" idx="39" hasCustomPrompt="1"/>
          </p:nvPr>
        </p:nvSpPr>
        <p:spPr>
          <a:xfrm>
            <a:off x="2319867"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16" name="Szöveg helye 10">
            <a:extLst>
              <a:ext uri="{FF2B5EF4-FFF2-40B4-BE49-F238E27FC236}">
                <a16:creationId xmlns:a16="http://schemas.microsoft.com/office/drawing/2014/main" id="{515FCEBD-9007-4B9D-AE69-7F8068A14B21}"/>
              </a:ext>
            </a:extLst>
          </p:cNvPr>
          <p:cNvSpPr>
            <a:spLocks noGrp="1"/>
          </p:cNvSpPr>
          <p:nvPr>
            <p:ph type="body" sz="quarter" idx="40" hasCustomPrompt="1"/>
          </p:nvPr>
        </p:nvSpPr>
        <p:spPr>
          <a:xfrm>
            <a:off x="2791884"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17" name="Szöveg helye 10">
            <a:extLst>
              <a:ext uri="{FF2B5EF4-FFF2-40B4-BE49-F238E27FC236}">
                <a16:creationId xmlns:a16="http://schemas.microsoft.com/office/drawing/2014/main" id="{8856F7F9-97EB-4612-BB5C-DDB9D90C9CD4}"/>
              </a:ext>
            </a:extLst>
          </p:cNvPr>
          <p:cNvSpPr>
            <a:spLocks noGrp="1"/>
          </p:cNvSpPr>
          <p:nvPr>
            <p:ph type="body" sz="quarter" idx="41" hasCustomPrompt="1"/>
          </p:nvPr>
        </p:nvSpPr>
        <p:spPr>
          <a:xfrm>
            <a:off x="3263901"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18" name="Szöveg helye 10">
            <a:extLst>
              <a:ext uri="{FF2B5EF4-FFF2-40B4-BE49-F238E27FC236}">
                <a16:creationId xmlns:a16="http://schemas.microsoft.com/office/drawing/2014/main" id="{B0C577BC-AD44-4FF0-8F34-D7ABD44B100A}"/>
              </a:ext>
            </a:extLst>
          </p:cNvPr>
          <p:cNvSpPr>
            <a:spLocks noGrp="1"/>
          </p:cNvSpPr>
          <p:nvPr>
            <p:ph type="body" sz="quarter" idx="42" hasCustomPrompt="1"/>
          </p:nvPr>
        </p:nvSpPr>
        <p:spPr>
          <a:xfrm>
            <a:off x="4679952"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19" name="Szöveg helye 10">
            <a:extLst>
              <a:ext uri="{FF2B5EF4-FFF2-40B4-BE49-F238E27FC236}">
                <a16:creationId xmlns:a16="http://schemas.microsoft.com/office/drawing/2014/main" id="{12E19F39-39CE-43A3-912F-3D8656DA5E76}"/>
              </a:ext>
            </a:extLst>
          </p:cNvPr>
          <p:cNvSpPr>
            <a:spLocks noGrp="1"/>
          </p:cNvSpPr>
          <p:nvPr>
            <p:ph type="body" sz="quarter" idx="43" hasCustomPrompt="1"/>
          </p:nvPr>
        </p:nvSpPr>
        <p:spPr>
          <a:xfrm>
            <a:off x="3735918"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20" name="Szöveg helye 10">
            <a:extLst>
              <a:ext uri="{FF2B5EF4-FFF2-40B4-BE49-F238E27FC236}">
                <a16:creationId xmlns:a16="http://schemas.microsoft.com/office/drawing/2014/main" id="{64F2C543-C785-4078-9811-96F28F1BF210}"/>
              </a:ext>
            </a:extLst>
          </p:cNvPr>
          <p:cNvSpPr>
            <a:spLocks noGrp="1"/>
          </p:cNvSpPr>
          <p:nvPr>
            <p:ph type="body" sz="quarter" idx="44" hasCustomPrompt="1"/>
          </p:nvPr>
        </p:nvSpPr>
        <p:spPr>
          <a:xfrm>
            <a:off x="4207935"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21" name="Szöveg helye 10">
            <a:extLst>
              <a:ext uri="{FF2B5EF4-FFF2-40B4-BE49-F238E27FC236}">
                <a16:creationId xmlns:a16="http://schemas.microsoft.com/office/drawing/2014/main" id="{022F0FFE-8538-47C2-9227-B4DE41186CE8}"/>
              </a:ext>
            </a:extLst>
          </p:cNvPr>
          <p:cNvSpPr>
            <a:spLocks noGrp="1"/>
          </p:cNvSpPr>
          <p:nvPr>
            <p:ph type="body" sz="quarter" idx="45" hasCustomPrompt="1"/>
          </p:nvPr>
        </p:nvSpPr>
        <p:spPr>
          <a:xfrm>
            <a:off x="5151969"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22" name="Szöveg helye 10">
            <a:extLst>
              <a:ext uri="{FF2B5EF4-FFF2-40B4-BE49-F238E27FC236}">
                <a16:creationId xmlns:a16="http://schemas.microsoft.com/office/drawing/2014/main" id="{75D12B21-B498-4E00-B817-457BAED99A33}"/>
              </a:ext>
            </a:extLst>
          </p:cNvPr>
          <p:cNvSpPr>
            <a:spLocks noGrp="1"/>
          </p:cNvSpPr>
          <p:nvPr>
            <p:ph type="body" sz="quarter" idx="46" hasCustomPrompt="1"/>
          </p:nvPr>
        </p:nvSpPr>
        <p:spPr>
          <a:xfrm>
            <a:off x="5623986"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23" name="Szöveg helye 10">
            <a:extLst>
              <a:ext uri="{FF2B5EF4-FFF2-40B4-BE49-F238E27FC236}">
                <a16:creationId xmlns:a16="http://schemas.microsoft.com/office/drawing/2014/main" id="{A60F8F4D-F654-4555-BC21-7137D98E027C}"/>
              </a:ext>
            </a:extLst>
          </p:cNvPr>
          <p:cNvSpPr>
            <a:spLocks noGrp="1"/>
          </p:cNvSpPr>
          <p:nvPr>
            <p:ph type="body" sz="quarter" idx="47" hasCustomPrompt="1"/>
          </p:nvPr>
        </p:nvSpPr>
        <p:spPr>
          <a:xfrm>
            <a:off x="6095999"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24" name="Szöveg helye 10">
            <a:extLst>
              <a:ext uri="{FF2B5EF4-FFF2-40B4-BE49-F238E27FC236}">
                <a16:creationId xmlns:a16="http://schemas.microsoft.com/office/drawing/2014/main" id="{0B633DEF-CDC6-4A75-A05B-0C875E2B8FF1}"/>
              </a:ext>
            </a:extLst>
          </p:cNvPr>
          <p:cNvSpPr>
            <a:spLocks noGrp="1"/>
          </p:cNvSpPr>
          <p:nvPr>
            <p:ph type="body" sz="quarter" idx="48" hasCustomPrompt="1"/>
          </p:nvPr>
        </p:nvSpPr>
        <p:spPr>
          <a:xfrm>
            <a:off x="6568012"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25" name="Szöveg helye 10">
            <a:extLst>
              <a:ext uri="{FF2B5EF4-FFF2-40B4-BE49-F238E27FC236}">
                <a16:creationId xmlns:a16="http://schemas.microsoft.com/office/drawing/2014/main" id="{23A67F56-440C-4AE2-B52E-F6ECF3E31F86}"/>
              </a:ext>
            </a:extLst>
          </p:cNvPr>
          <p:cNvSpPr>
            <a:spLocks noGrp="1"/>
          </p:cNvSpPr>
          <p:nvPr>
            <p:ph type="body" sz="quarter" idx="49" hasCustomPrompt="1"/>
          </p:nvPr>
        </p:nvSpPr>
        <p:spPr>
          <a:xfrm>
            <a:off x="7040029"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26" name="Szöveg helye 10">
            <a:extLst>
              <a:ext uri="{FF2B5EF4-FFF2-40B4-BE49-F238E27FC236}">
                <a16:creationId xmlns:a16="http://schemas.microsoft.com/office/drawing/2014/main" id="{E8F5BF8F-8918-4E36-8AAF-45E994E46B29}"/>
              </a:ext>
            </a:extLst>
          </p:cNvPr>
          <p:cNvSpPr>
            <a:spLocks noGrp="1"/>
          </p:cNvSpPr>
          <p:nvPr>
            <p:ph type="body" sz="quarter" idx="50" hasCustomPrompt="1"/>
          </p:nvPr>
        </p:nvSpPr>
        <p:spPr>
          <a:xfrm>
            <a:off x="7512046"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27" name="Szöveg helye 10">
            <a:extLst>
              <a:ext uri="{FF2B5EF4-FFF2-40B4-BE49-F238E27FC236}">
                <a16:creationId xmlns:a16="http://schemas.microsoft.com/office/drawing/2014/main" id="{1A2F56E4-C780-42A2-BA54-B1EAB7CA2197}"/>
              </a:ext>
            </a:extLst>
          </p:cNvPr>
          <p:cNvSpPr>
            <a:spLocks noGrp="1"/>
          </p:cNvSpPr>
          <p:nvPr>
            <p:ph type="body" sz="quarter" idx="51" hasCustomPrompt="1"/>
          </p:nvPr>
        </p:nvSpPr>
        <p:spPr>
          <a:xfrm>
            <a:off x="7984063"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28" name="Szöveg helye 10">
            <a:extLst>
              <a:ext uri="{FF2B5EF4-FFF2-40B4-BE49-F238E27FC236}">
                <a16:creationId xmlns:a16="http://schemas.microsoft.com/office/drawing/2014/main" id="{7405E86B-3690-4EBE-8353-7ABE76F10810}"/>
              </a:ext>
            </a:extLst>
          </p:cNvPr>
          <p:cNvSpPr>
            <a:spLocks noGrp="1"/>
          </p:cNvSpPr>
          <p:nvPr>
            <p:ph type="body" sz="quarter" idx="52" hasCustomPrompt="1"/>
          </p:nvPr>
        </p:nvSpPr>
        <p:spPr>
          <a:xfrm>
            <a:off x="8456080"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29" name="Szöveg helye 10">
            <a:extLst>
              <a:ext uri="{FF2B5EF4-FFF2-40B4-BE49-F238E27FC236}">
                <a16:creationId xmlns:a16="http://schemas.microsoft.com/office/drawing/2014/main" id="{DB54048B-A035-47F0-B54D-1B9676EE8931}"/>
              </a:ext>
            </a:extLst>
          </p:cNvPr>
          <p:cNvSpPr>
            <a:spLocks noGrp="1"/>
          </p:cNvSpPr>
          <p:nvPr>
            <p:ph type="body" sz="quarter" idx="53" hasCustomPrompt="1"/>
          </p:nvPr>
        </p:nvSpPr>
        <p:spPr>
          <a:xfrm>
            <a:off x="8928097"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30" name="Szöveg helye 10">
            <a:extLst>
              <a:ext uri="{FF2B5EF4-FFF2-40B4-BE49-F238E27FC236}">
                <a16:creationId xmlns:a16="http://schemas.microsoft.com/office/drawing/2014/main" id="{12F6976C-DDBF-4808-9B45-2C78E0FC6AA7}"/>
              </a:ext>
            </a:extLst>
          </p:cNvPr>
          <p:cNvSpPr>
            <a:spLocks noGrp="1"/>
          </p:cNvSpPr>
          <p:nvPr>
            <p:ph type="body" sz="quarter" idx="54" hasCustomPrompt="1"/>
          </p:nvPr>
        </p:nvSpPr>
        <p:spPr>
          <a:xfrm>
            <a:off x="10344148"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31" name="Szöveg helye 10">
            <a:extLst>
              <a:ext uri="{FF2B5EF4-FFF2-40B4-BE49-F238E27FC236}">
                <a16:creationId xmlns:a16="http://schemas.microsoft.com/office/drawing/2014/main" id="{66103D17-8EEC-45BF-B909-8F6DB8575A35}"/>
              </a:ext>
            </a:extLst>
          </p:cNvPr>
          <p:cNvSpPr>
            <a:spLocks noGrp="1"/>
          </p:cNvSpPr>
          <p:nvPr>
            <p:ph type="body" sz="quarter" idx="55" hasCustomPrompt="1"/>
          </p:nvPr>
        </p:nvSpPr>
        <p:spPr>
          <a:xfrm>
            <a:off x="9400114"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32" name="Szöveg helye 10">
            <a:extLst>
              <a:ext uri="{FF2B5EF4-FFF2-40B4-BE49-F238E27FC236}">
                <a16:creationId xmlns:a16="http://schemas.microsoft.com/office/drawing/2014/main" id="{57F6EB7B-A4AE-4147-A94B-9C2860A158F4}"/>
              </a:ext>
            </a:extLst>
          </p:cNvPr>
          <p:cNvSpPr>
            <a:spLocks noGrp="1"/>
          </p:cNvSpPr>
          <p:nvPr>
            <p:ph type="body" sz="quarter" idx="56" hasCustomPrompt="1"/>
          </p:nvPr>
        </p:nvSpPr>
        <p:spPr>
          <a:xfrm>
            <a:off x="9872131"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33" name="Szöveg helye 10">
            <a:extLst>
              <a:ext uri="{FF2B5EF4-FFF2-40B4-BE49-F238E27FC236}">
                <a16:creationId xmlns:a16="http://schemas.microsoft.com/office/drawing/2014/main" id="{95673032-36DB-4772-82D8-46E21D810A56}"/>
              </a:ext>
            </a:extLst>
          </p:cNvPr>
          <p:cNvSpPr>
            <a:spLocks noGrp="1"/>
          </p:cNvSpPr>
          <p:nvPr>
            <p:ph type="body" sz="quarter" idx="57" hasCustomPrompt="1"/>
          </p:nvPr>
        </p:nvSpPr>
        <p:spPr>
          <a:xfrm>
            <a:off x="10816165"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34" name="Szöveg helye 10">
            <a:extLst>
              <a:ext uri="{FF2B5EF4-FFF2-40B4-BE49-F238E27FC236}">
                <a16:creationId xmlns:a16="http://schemas.microsoft.com/office/drawing/2014/main" id="{CDE9935C-FEBD-421A-A63B-8A87A2D4A4D9}"/>
              </a:ext>
            </a:extLst>
          </p:cNvPr>
          <p:cNvSpPr>
            <a:spLocks noGrp="1"/>
          </p:cNvSpPr>
          <p:nvPr>
            <p:ph type="body" sz="quarter" idx="58" hasCustomPrompt="1"/>
          </p:nvPr>
        </p:nvSpPr>
        <p:spPr>
          <a:xfrm>
            <a:off x="11288182"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4" name="Szöveg helye 3">
            <a:extLst>
              <a:ext uri="{FF2B5EF4-FFF2-40B4-BE49-F238E27FC236}">
                <a16:creationId xmlns:a16="http://schemas.microsoft.com/office/drawing/2014/main" id="{D242C672-1222-4C21-9E3D-F365D9665E1B}"/>
              </a:ext>
            </a:extLst>
          </p:cNvPr>
          <p:cNvSpPr>
            <a:spLocks noGrp="1"/>
          </p:cNvSpPr>
          <p:nvPr>
            <p:ph type="body" sz="quarter" idx="59" hasCustomPrompt="1"/>
          </p:nvPr>
        </p:nvSpPr>
        <p:spPr>
          <a:xfrm>
            <a:off x="5360988" y="2190750"/>
            <a:ext cx="1793875" cy="561975"/>
          </a:xfrm>
          <a:gradFill>
            <a:gsLst>
              <a:gs pos="0">
                <a:schemeClr val="bg1"/>
              </a:gs>
              <a:gs pos="100000">
                <a:schemeClr val="accent3">
                  <a:lumMod val="20000"/>
                  <a:lumOff val="80000"/>
                </a:schemeClr>
              </a:gs>
            </a:gsLst>
            <a:lin ang="15600000" scaled="0"/>
          </a:gradFill>
        </p:spPr>
        <p:txBody>
          <a:bodyPr tIns="36000" rtlCol="0" anchor="t"/>
          <a:lstStyle>
            <a:lvl1pPr marL="0" indent="0" algn="ctr">
              <a:buNone/>
              <a:defRPr sz="1600">
                <a:latin typeface="+mj-lt"/>
              </a:defRPr>
            </a:lvl1pPr>
          </a:lstStyle>
          <a:p>
            <a:pPr lvl="0" rtl="0"/>
            <a:r>
              <a:rPr lang="hu-HU" noProof="0" dirty="0"/>
              <a:t>Elem címe</a:t>
            </a:r>
          </a:p>
        </p:txBody>
      </p:sp>
      <p:sp>
        <p:nvSpPr>
          <p:cNvPr id="37" name="Szöveg helye 36">
            <a:extLst>
              <a:ext uri="{FF2B5EF4-FFF2-40B4-BE49-F238E27FC236}">
                <a16:creationId xmlns:a16="http://schemas.microsoft.com/office/drawing/2014/main" id="{2F97A7E3-509A-417D-9818-EDDA3B539E4F}"/>
              </a:ext>
            </a:extLst>
          </p:cNvPr>
          <p:cNvSpPr>
            <a:spLocks noGrp="1"/>
          </p:cNvSpPr>
          <p:nvPr>
            <p:ph type="body" sz="quarter" idx="60" hasCustomPrompt="1"/>
          </p:nvPr>
        </p:nvSpPr>
        <p:spPr>
          <a:xfrm>
            <a:off x="5412717" y="2505005"/>
            <a:ext cx="1690417" cy="224670"/>
          </a:xfrm>
        </p:spPr>
        <p:txBody>
          <a:bodyPr rtlCol="0"/>
          <a:lstStyle>
            <a:lvl1pPr marL="0" indent="0" algn="ctr">
              <a:buNone/>
              <a:defRPr sz="1000">
                <a:solidFill>
                  <a:schemeClr val="tx1"/>
                </a:solidFill>
              </a:defRPr>
            </a:lvl1pPr>
          </a:lstStyle>
          <a:p>
            <a:pPr lvl="0" rtl="0"/>
            <a:r>
              <a:rPr lang="hu-HU" noProof="0" dirty="0"/>
              <a:t>hónap, nap</a:t>
            </a:r>
          </a:p>
        </p:txBody>
      </p:sp>
    </p:spTree>
    <p:extLst>
      <p:ext uri="{BB962C8B-B14F-4D97-AF65-F5344CB8AC3E}">
        <p14:creationId xmlns:p14="http://schemas.microsoft.com/office/powerpoint/2010/main" val="321736640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sapat 3 tagja">
    <p:bg>
      <p:bgPr>
        <a:solidFill>
          <a:schemeClr val="accent3">
            <a:lumMod val="20000"/>
            <a:lumOff val="80000"/>
          </a:schemeClr>
        </a:solidFill>
        <a:effectLst/>
      </p:bgPr>
    </p:bg>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E8A85E10-5A18-4C86-8310-FA9CF8DF8AB5}"/>
              </a:ext>
            </a:extLst>
          </p:cNvPr>
          <p:cNvSpPr>
            <a:spLocks noGrp="1"/>
          </p:cNvSpPr>
          <p:nvPr>
            <p:ph type="title"/>
          </p:nvPr>
        </p:nvSpPr>
        <p:spPr/>
        <p:txBody>
          <a:bodyPr rtlCol="0"/>
          <a:lstStyle/>
          <a:p>
            <a:pPr rtl="0"/>
            <a:r>
              <a:rPr lang="hu-HU" noProof="0"/>
              <a:t>Mintacím szerkesztése</a:t>
            </a:r>
            <a:endParaRPr lang="hu-HU" noProof="0" dirty="0"/>
          </a:p>
        </p:txBody>
      </p:sp>
      <p:sp>
        <p:nvSpPr>
          <p:cNvPr id="7" name="Élőláb helye 6">
            <a:extLst>
              <a:ext uri="{FF2B5EF4-FFF2-40B4-BE49-F238E27FC236}">
                <a16:creationId xmlns:a16="http://schemas.microsoft.com/office/drawing/2014/main" id="{D2E533DB-3399-4A25-BB80-899E9CC78DB1}"/>
              </a:ext>
            </a:extLst>
          </p:cNvPr>
          <p:cNvSpPr>
            <a:spLocks noGrp="1"/>
          </p:cNvSpPr>
          <p:nvPr>
            <p:ph type="ftr" sz="quarter" idx="10"/>
          </p:nvPr>
        </p:nvSpPr>
        <p:spPr/>
        <p:txBody>
          <a:bodyPr rtlCol="0"/>
          <a:lstStyle/>
          <a:p>
            <a:pPr rtl="0"/>
            <a:endParaRPr lang="hu-HU" noProof="0" dirty="0"/>
          </a:p>
        </p:txBody>
      </p:sp>
      <p:sp>
        <p:nvSpPr>
          <p:cNvPr id="8" name="Dia számának helye 7">
            <a:extLst>
              <a:ext uri="{FF2B5EF4-FFF2-40B4-BE49-F238E27FC236}">
                <a16:creationId xmlns:a16="http://schemas.microsoft.com/office/drawing/2014/main" id="{19A57786-309B-4137-8B30-4011FC0D4FCB}"/>
              </a:ext>
            </a:extLst>
          </p:cNvPr>
          <p:cNvSpPr>
            <a:spLocks noGrp="1"/>
          </p:cNvSpPr>
          <p:nvPr>
            <p:ph type="sldNum" sz="quarter" idx="11"/>
          </p:nvPr>
        </p:nvSpPr>
        <p:spPr/>
        <p:txBody>
          <a:bodyPr rtlCol="0"/>
          <a:lstStyle/>
          <a:p>
            <a:pPr rtl="0"/>
            <a:fld id="{4B73C415-D670-4716-A5EC-CC4D52CA2BAC}" type="slidenum">
              <a:rPr lang="hu-HU" noProof="0" smtClean="0"/>
              <a:pPr/>
              <a:t>‹#›</a:t>
            </a:fld>
            <a:endParaRPr lang="hu-HU" noProof="0" dirty="0"/>
          </a:p>
        </p:txBody>
      </p:sp>
      <p:sp>
        <p:nvSpPr>
          <p:cNvPr id="5" name="Kép helyőrzője 4">
            <a:extLst>
              <a:ext uri="{FF2B5EF4-FFF2-40B4-BE49-F238E27FC236}">
                <a16:creationId xmlns:a16="http://schemas.microsoft.com/office/drawing/2014/main" id="{8977821B-617D-47E4-AAA2-FADADD15EBCD}"/>
              </a:ext>
            </a:extLst>
          </p:cNvPr>
          <p:cNvSpPr>
            <a:spLocks noGrp="1"/>
          </p:cNvSpPr>
          <p:nvPr>
            <p:ph type="pic" sz="quarter" idx="12" hasCustomPrompt="1"/>
          </p:nvPr>
        </p:nvSpPr>
        <p:spPr>
          <a:xfrm>
            <a:off x="364180" y="2252062"/>
            <a:ext cx="1487604" cy="1487604"/>
          </a:xfrm>
          <a:prstGeom prst="cube">
            <a:avLst/>
          </a:prstGeom>
          <a:solidFill>
            <a:schemeClr val="bg1">
              <a:lumMod val="85000"/>
              <a:alpha val="70000"/>
            </a:schemeClr>
          </a:solid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dirty="0">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rtl="0"/>
            <a:r>
              <a:rPr lang="hu-HU" noProof="0" dirty="0"/>
              <a:t>Fénykép</a:t>
            </a:r>
          </a:p>
        </p:txBody>
      </p:sp>
      <p:sp>
        <p:nvSpPr>
          <p:cNvPr id="9" name="Szöveg helye 8">
            <a:extLst>
              <a:ext uri="{FF2B5EF4-FFF2-40B4-BE49-F238E27FC236}">
                <a16:creationId xmlns:a16="http://schemas.microsoft.com/office/drawing/2014/main" id="{199551C8-D5B2-495A-97BB-0711CD8C67EC}"/>
              </a:ext>
            </a:extLst>
          </p:cNvPr>
          <p:cNvSpPr>
            <a:spLocks noGrp="1"/>
          </p:cNvSpPr>
          <p:nvPr>
            <p:ph type="body" sz="quarter" idx="13" hasCustomPrompt="1"/>
          </p:nvPr>
        </p:nvSpPr>
        <p:spPr>
          <a:xfrm>
            <a:off x="1974854" y="2485913"/>
            <a:ext cx="2124000" cy="701538"/>
          </a:xfrm>
        </p:spPr>
        <p:txBody>
          <a:bodyPr rtlCol="0" anchor="b"/>
          <a:lstStyle>
            <a:lvl1pPr marL="0" indent="0" algn="l">
              <a:buFont typeface="Arial" panose="020B0604020202020204" pitchFamily="34" charset="0"/>
              <a:buNone/>
              <a:defRPr sz="2400">
                <a:solidFill>
                  <a:schemeClr val="tx1"/>
                </a:solidFill>
              </a:defRPr>
            </a:lvl1pPr>
          </a:lstStyle>
          <a:p>
            <a:pPr lvl="0" rtl="0"/>
            <a:r>
              <a:rPr lang="hu-HU" noProof="0" dirty="0"/>
              <a:t>Név</a:t>
            </a:r>
          </a:p>
        </p:txBody>
      </p:sp>
      <p:sp>
        <p:nvSpPr>
          <p:cNvPr id="11" name="Szöveg helye 10">
            <a:extLst>
              <a:ext uri="{FF2B5EF4-FFF2-40B4-BE49-F238E27FC236}">
                <a16:creationId xmlns:a16="http://schemas.microsoft.com/office/drawing/2014/main" id="{53739758-B746-428A-A18B-3989DA89A860}"/>
              </a:ext>
            </a:extLst>
          </p:cNvPr>
          <p:cNvSpPr>
            <a:spLocks noGrp="1"/>
          </p:cNvSpPr>
          <p:nvPr>
            <p:ph type="body" sz="quarter" idx="14" hasCustomPrompt="1"/>
          </p:nvPr>
        </p:nvSpPr>
        <p:spPr>
          <a:xfrm>
            <a:off x="1974854" y="3904988"/>
            <a:ext cx="2124000" cy="1800000"/>
          </a:xfrm>
        </p:spPr>
        <p:txBody>
          <a:bodyPr rtlCol="0"/>
          <a:lstStyle>
            <a:lvl1pPr marL="0" indent="0" algn="l">
              <a:buNone/>
              <a:defRPr sz="1400">
                <a:solidFill>
                  <a:schemeClr val="tx1"/>
                </a:solidFill>
              </a:defRPr>
            </a:lvl1pPr>
          </a:lstStyle>
          <a:p>
            <a:pPr lvl="0" rtl="0"/>
            <a:r>
              <a:rPr lang="hu-HU" noProof="0" dirty="0"/>
              <a:t>Rövid életrajz</a:t>
            </a:r>
          </a:p>
        </p:txBody>
      </p:sp>
      <p:sp>
        <p:nvSpPr>
          <p:cNvPr id="6" name="Szöveg helye 5">
            <a:extLst>
              <a:ext uri="{FF2B5EF4-FFF2-40B4-BE49-F238E27FC236}">
                <a16:creationId xmlns:a16="http://schemas.microsoft.com/office/drawing/2014/main" id="{3509F9E9-0483-4A79-B997-B23DAC1644C1}"/>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hu-HU" noProof="0" dirty="0"/>
              <a:t>Alcím</a:t>
            </a:r>
          </a:p>
        </p:txBody>
      </p:sp>
      <p:sp>
        <p:nvSpPr>
          <p:cNvPr id="28" name="Szöveg helye 8">
            <a:extLst>
              <a:ext uri="{FF2B5EF4-FFF2-40B4-BE49-F238E27FC236}">
                <a16:creationId xmlns:a16="http://schemas.microsoft.com/office/drawing/2014/main" id="{B502D142-31B4-4BFF-A18F-9FB36E0F4005}"/>
              </a:ext>
            </a:extLst>
          </p:cNvPr>
          <p:cNvSpPr>
            <a:spLocks noGrp="1"/>
          </p:cNvSpPr>
          <p:nvPr>
            <p:ph type="body" sz="quarter" idx="33" hasCustomPrompt="1"/>
          </p:nvPr>
        </p:nvSpPr>
        <p:spPr>
          <a:xfrm>
            <a:off x="1974854" y="3461032"/>
            <a:ext cx="2124000" cy="245885"/>
          </a:xfrm>
        </p:spPr>
        <p:txBody>
          <a:bodyPr rtlCol="0"/>
          <a:lstStyle>
            <a:lvl1pPr marL="0" indent="0" algn="l">
              <a:buFont typeface="Arial" panose="020B0604020202020204" pitchFamily="34" charset="0"/>
              <a:buNone/>
              <a:defRPr sz="1400">
                <a:solidFill>
                  <a:schemeClr val="tx1"/>
                </a:solidFill>
              </a:defRPr>
            </a:lvl1pPr>
          </a:lstStyle>
          <a:p>
            <a:pPr lvl="0" rtl="0"/>
            <a:r>
              <a:rPr lang="hu-HU" noProof="0" dirty="0"/>
              <a:t>Cím</a:t>
            </a:r>
          </a:p>
        </p:txBody>
      </p:sp>
      <p:sp>
        <p:nvSpPr>
          <p:cNvPr id="41" name="Kép helyőrzője 4">
            <a:extLst>
              <a:ext uri="{FF2B5EF4-FFF2-40B4-BE49-F238E27FC236}">
                <a16:creationId xmlns:a16="http://schemas.microsoft.com/office/drawing/2014/main" id="{ED382BE6-73A2-49C4-9284-7996310FE85F}"/>
              </a:ext>
            </a:extLst>
          </p:cNvPr>
          <p:cNvSpPr>
            <a:spLocks noGrp="1"/>
          </p:cNvSpPr>
          <p:nvPr>
            <p:ph type="pic" sz="quarter" idx="34" hasCustomPrompt="1"/>
          </p:nvPr>
        </p:nvSpPr>
        <p:spPr>
          <a:xfrm>
            <a:off x="4200409" y="2252062"/>
            <a:ext cx="1487604" cy="1487604"/>
          </a:xfrm>
          <a:prstGeom prst="cube">
            <a:avLst/>
          </a:prstGeom>
          <a:solidFill>
            <a:schemeClr val="bg1">
              <a:lumMod val="85000"/>
              <a:alpha val="70000"/>
            </a:schemeClr>
          </a:solid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dirty="0">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rtl="0"/>
            <a:r>
              <a:rPr lang="hu-HU" noProof="0" dirty="0"/>
              <a:t>Fénykép</a:t>
            </a:r>
          </a:p>
        </p:txBody>
      </p:sp>
      <p:sp>
        <p:nvSpPr>
          <p:cNvPr id="42" name="Szöveg helye 8">
            <a:extLst>
              <a:ext uri="{FF2B5EF4-FFF2-40B4-BE49-F238E27FC236}">
                <a16:creationId xmlns:a16="http://schemas.microsoft.com/office/drawing/2014/main" id="{5E81FDE4-AA9D-42F8-BEAF-C710A81DC8AB}"/>
              </a:ext>
            </a:extLst>
          </p:cNvPr>
          <p:cNvSpPr>
            <a:spLocks noGrp="1"/>
          </p:cNvSpPr>
          <p:nvPr>
            <p:ph type="body" sz="quarter" idx="35" hasCustomPrompt="1"/>
          </p:nvPr>
        </p:nvSpPr>
        <p:spPr>
          <a:xfrm>
            <a:off x="5811083" y="2485913"/>
            <a:ext cx="2124000" cy="701538"/>
          </a:xfrm>
        </p:spPr>
        <p:txBody>
          <a:bodyPr rtlCol="0" anchor="b"/>
          <a:lstStyle>
            <a:lvl1pPr marL="0" indent="0" algn="l">
              <a:buFont typeface="Arial" panose="020B0604020202020204" pitchFamily="34" charset="0"/>
              <a:buNone/>
              <a:defRPr sz="2400">
                <a:solidFill>
                  <a:schemeClr val="tx1"/>
                </a:solidFill>
              </a:defRPr>
            </a:lvl1pPr>
          </a:lstStyle>
          <a:p>
            <a:pPr lvl="0" rtl="0"/>
            <a:r>
              <a:rPr lang="hu-HU" noProof="0" dirty="0"/>
              <a:t>Név</a:t>
            </a:r>
          </a:p>
        </p:txBody>
      </p:sp>
      <p:sp>
        <p:nvSpPr>
          <p:cNvPr id="43" name="Szöveg helye 10">
            <a:extLst>
              <a:ext uri="{FF2B5EF4-FFF2-40B4-BE49-F238E27FC236}">
                <a16:creationId xmlns:a16="http://schemas.microsoft.com/office/drawing/2014/main" id="{9D6585E1-D051-4611-811C-C8101B0D2F03}"/>
              </a:ext>
            </a:extLst>
          </p:cNvPr>
          <p:cNvSpPr>
            <a:spLocks noGrp="1"/>
          </p:cNvSpPr>
          <p:nvPr>
            <p:ph type="body" sz="quarter" idx="36" hasCustomPrompt="1"/>
          </p:nvPr>
        </p:nvSpPr>
        <p:spPr>
          <a:xfrm>
            <a:off x="5811083" y="3904988"/>
            <a:ext cx="2124000" cy="1800000"/>
          </a:xfrm>
        </p:spPr>
        <p:txBody>
          <a:bodyPr rtlCol="0"/>
          <a:lstStyle>
            <a:lvl1pPr marL="0" indent="0" algn="l">
              <a:buNone/>
              <a:defRPr sz="1400">
                <a:solidFill>
                  <a:schemeClr val="tx1"/>
                </a:solidFill>
              </a:defRPr>
            </a:lvl1pPr>
          </a:lstStyle>
          <a:p>
            <a:pPr lvl="0" rtl="0"/>
            <a:r>
              <a:rPr lang="hu-HU" noProof="0" dirty="0"/>
              <a:t>Rövid életrajz</a:t>
            </a:r>
          </a:p>
        </p:txBody>
      </p:sp>
      <p:sp>
        <p:nvSpPr>
          <p:cNvPr id="44" name="Szöveg helye 8">
            <a:extLst>
              <a:ext uri="{FF2B5EF4-FFF2-40B4-BE49-F238E27FC236}">
                <a16:creationId xmlns:a16="http://schemas.microsoft.com/office/drawing/2014/main" id="{6C195A32-24CC-4109-9C00-31757D0A0A3C}"/>
              </a:ext>
            </a:extLst>
          </p:cNvPr>
          <p:cNvSpPr>
            <a:spLocks noGrp="1"/>
          </p:cNvSpPr>
          <p:nvPr>
            <p:ph type="body" sz="quarter" idx="37" hasCustomPrompt="1"/>
          </p:nvPr>
        </p:nvSpPr>
        <p:spPr>
          <a:xfrm>
            <a:off x="5811083" y="3461032"/>
            <a:ext cx="2124000" cy="245885"/>
          </a:xfrm>
        </p:spPr>
        <p:txBody>
          <a:bodyPr rtlCol="0"/>
          <a:lstStyle>
            <a:lvl1pPr marL="0" indent="0" algn="l">
              <a:buFont typeface="Arial" panose="020B0604020202020204" pitchFamily="34" charset="0"/>
              <a:buNone/>
              <a:defRPr sz="1400">
                <a:solidFill>
                  <a:schemeClr val="tx1"/>
                </a:solidFill>
              </a:defRPr>
            </a:lvl1pPr>
          </a:lstStyle>
          <a:p>
            <a:pPr lvl="0" rtl="0"/>
            <a:r>
              <a:rPr lang="hu-HU" noProof="0" dirty="0"/>
              <a:t>Cím</a:t>
            </a:r>
          </a:p>
        </p:txBody>
      </p:sp>
      <p:sp>
        <p:nvSpPr>
          <p:cNvPr id="45" name="Kép helyőrzője 4">
            <a:extLst>
              <a:ext uri="{FF2B5EF4-FFF2-40B4-BE49-F238E27FC236}">
                <a16:creationId xmlns:a16="http://schemas.microsoft.com/office/drawing/2014/main" id="{B318C64F-C963-4A3C-BB8F-999A7F7F5F88}"/>
              </a:ext>
            </a:extLst>
          </p:cNvPr>
          <p:cNvSpPr>
            <a:spLocks noGrp="1"/>
          </p:cNvSpPr>
          <p:nvPr>
            <p:ph type="pic" sz="quarter" idx="38" hasCustomPrompt="1"/>
          </p:nvPr>
        </p:nvSpPr>
        <p:spPr>
          <a:xfrm>
            <a:off x="8045206" y="2252062"/>
            <a:ext cx="1487604" cy="1487604"/>
          </a:xfrm>
          <a:prstGeom prst="cube">
            <a:avLst/>
          </a:prstGeom>
          <a:solidFill>
            <a:schemeClr val="bg1">
              <a:lumMod val="85000"/>
              <a:alpha val="70000"/>
            </a:schemeClr>
          </a:solid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dirty="0">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rtl="0"/>
            <a:r>
              <a:rPr lang="hu-HU" noProof="0" dirty="0"/>
              <a:t>Fénykép</a:t>
            </a:r>
          </a:p>
        </p:txBody>
      </p:sp>
      <p:sp>
        <p:nvSpPr>
          <p:cNvPr id="46" name="Szöveg helye 8">
            <a:extLst>
              <a:ext uri="{FF2B5EF4-FFF2-40B4-BE49-F238E27FC236}">
                <a16:creationId xmlns:a16="http://schemas.microsoft.com/office/drawing/2014/main" id="{B8B9BC49-5937-4C0A-9AA6-7A7DA7F18CAF}"/>
              </a:ext>
            </a:extLst>
          </p:cNvPr>
          <p:cNvSpPr>
            <a:spLocks noGrp="1"/>
          </p:cNvSpPr>
          <p:nvPr>
            <p:ph type="body" sz="quarter" idx="39" hasCustomPrompt="1"/>
          </p:nvPr>
        </p:nvSpPr>
        <p:spPr>
          <a:xfrm>
            <a:off x="9647313" y="2485913"/>
            <a:ext cx="2124000" cy="701538"/>
          </a:xfrm>
        </p:spPr>
        <p:txBody>
          <a:bodyPr rtlCol="0" anchor="b"/>
          <a:lstStyle>
            <a:lvl1pPr marL="0" indent="0" algn="l">
              <a:buFont typeface="Arial" panose="020B0604020202020204" pitchFamily="34" charset="0"/>
              <a:buNone/>
              <a:defRPr sz="2400">
                <a:solidFill>
                  <a:schemeClr val="tx1"/>
                </a:solidFill>
              </a:defRPr>
            </a:lvl1pPr>
          </a:lstStyle>
          <a:p>
            <a:pPr lvl="0" rtl="0"/>
            <a:r>
              <a:rPr lang="hu-HU" noProof="0" dirty="0"/>
              <a:t>Név</a:t>
            </a:r>
          </a:p>
        </p:txBody>
      </p:sp>
      <p:sp>
        <p:nvSpPr>
          <p:cNvPr id="47" name="Szöveg helye 10">
            <a:extLst>
              <a:ext uri="{FF2B5EF4-FFF2-40B4-BE49-F238E27FC236}">
                <a16:creationId xmlns:a16="http://schemas.microsoft.com/office/drawing/2014/main" id="{8020B4D6-002F-4FA9-BF1D-FC56D9A06F28}"/>
              </a:ext>
            </a:extLst>
          </p:cNvPr>
          <p:cNvSpPr>
            <a:spLocks noGrp="1"/>
          </p:cNvSpPr>
          <p:nvPr>
            <p:ph type="body" sz="quarter" idx="40" hasCustomPrompt="1"/>
          </p:nvPr>
        </p:nvSpPr>
        <p:spPr>
          <a:xfrm>
            <a:off x="9647313" y="3904988"/>
            <a:ext cx="2124000" cy="1800000"/>
          </a:xfrm>
        </p:spPr>
        <p:txBody>
          <a:bodyPr rtlCol="0"/>
          <a:lstStyle>
            <a:lvl1pPr marL="0" indent="0" algn="l">
              <a:buNone/>
              <a:defRPr sz="1400">
                <a:solidFill>
                  <a:schemeClr val="tx1"/>
                </a:solidFill>
              </a:defRPr>
            </a:lvl1pPr>
          </a:lstStyle>
          <a:p>
            <a:pPr lvl="0" rtl="0"/>
            <a:r>
              <a:rPr lang="hu-HU" noProof="0" dirty="0"/>
              <a:t>Rövid életrajz</a:t>
            </a:r>
          </a:p>
        </p:txBody>
      </p:sp>
      <p:sp>
        <p:nvSpPr>
          <p:cNvPr id="48" name="Szöveg helye 8">
            <a:extLst>
              <a:ext uri="{FF2B5EF4-FFF2-40B4-BE49-F238E27FC236}">
                <a16:creationId xmlns:a16="http://schemas.microsoft.com/office/drawing/2014/main" id="{93C1946C-7118-4BF3-8EE8-B0944465F49A}"/>
              </a:ext>
            </a:extLst>
          </p:cNvPr>
          <p:cNvSpPr>
            <a:spLocks noGrp="1"/>
          </p:cNvSpPr>
          <p:nvPr>
            <p:ph type="body" sz="quarter" idx="41" hasCustomPrompt="1"/>
          </p:nvPr>
        </p:nvSpPr>
        <p:spPr>
          <a:xfrm>
            <a:off x="9647313" y="3461032"/>
            <a:ext cx="2124000" cy="245885"/>
          </a:xfrm>
        </p:spPr>
        <p:txBody>
          <a:bodyPr rtlCol="0"/>
          <a:lstStyle>
            <a:lvl1pPr marL="0" indent="0" algn="l">
              <a:buFont typeface="Arial" panose="020B0604020202020204" pitchFamily="34" charset="0"/>
              <a:buNone/>
              <a:defRPr sz="1400">
                <a:solidFill>
                  <a:schemeClr val="tx1"/>
                </a:solidFill>
              </a:defRPr>
            </a:lvl1pPr>
          </a:lstStyle>
          <a:p>
            <a:pPr lvl="0" rtl="0"/>
            <a:r>
              <a:rPr lang="hu-HU" noProof="0" dirty="0"/>
              <a:t>Cím</a:t>
            </a:r>
          </a:p>
        </p:txBody>
      </p:sp>
      <p:sp>
        <p:nvSpPr>
          <p:cNvPr id="18" name="Egyenlő szárú háromszög 17" descr="Díszítő háromszög">
            <a:extLst>
              <a:ext uri="{FF2B5EF4-FFF2-40B4-BE49-F238E27FC236}">
                <a16:creationId xmlns:a16="http://schemas.microsoft.com/office/drawing/2014/main" id="{8E5A8457-1B30-4458-8A74-EBC7529A80AC}"/>
              </a:ext>
            </a:extLst>
          </p:cNvPr>
          <p:cNvSpPr/>
          <p:nvPr userDrawn="1"/>
        </p:nvSpPr>
        <p:spPr>
          <a:xfrm rot="17100000">
            <a:off x="9640541" y="579173"/>
            <a:ext cx="1689239" cy="1147676"/>
          </a:xfrm>
          <a:prstGeom prst="triangle">
            <a:avLst/>
          </a:prstGeom>
          <a:gradFill>
            <a:gsLst>
              <a:gs pos="0">
                <a:schemeClr val="accent2"/>
              </a:gs>
              <a:gs pos="100000">
                <a:schemeClr val="accent4"/>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9" name="Egyenlő szárú háromszög 18" descr="Díszítő háromszög">
            <a:extLst>
              <a:ext uri="{FF2B5EF4-FFF2-40B4-BE49-F238E27FC236}">
                <a16:creationId xmlns:a16="http://schemas.microsoft.com/office/drawing/2014/main" id="{6D78DF42-080D-4A03-9896-A9F0EA96D14F}"/>
              </a:ext>
            </a:extLst>
          </p:cNvPr>
          <p:cNvSpPr/>
          <p:nvPr userDrawn="1"/>
        </p:nvSpPr>
        <p:spPr>
          <a:xfrm>
            <a:off x="9712271" y="1256650"/>
            <a:ext cx="545742" cy="370779"/>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20" name="Egyenlő szárú háromszög 19" descr="Díszítő háromszög">
            <a:extLst>
              <a:ext uri="{FF2B5EF4-FFF2-40B4-BE49-F238E27FC236}">
                <a16:creationId xmlns:a16="http://schemas.microsoft.com/office/drawing/2014/main" id="{30AAC518-6301-4101-954B-FDD81D91F8B7}"/>
              </a:ext>
            </a:extLst>
          </p:cNvPr>
          <p:cNvSpPr/>
          <p:nvPr userDrawn="1"/>
        </p:nvSpPr>
        <p:spPr>
          <a:xfrm rot="10800000">
            <a:off x="10947905" y="733541"/>
            <a:ext cx="740512" cy="503107"/>
          </a:xfrm>
          <a:prstGeom prst="triangle">
            <a:avLst/>
          </a:prstGeom>
          <a:gradFill>
            <a:gsLst>
              <a:gs pos="0">
                <a:schemeClr val="accent2"/>
              </a:gs>
              <a:gs pos="100000">
                <a:schemeClr val="accent3"/>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cxnSp>
        <p:nvCxnSpPr>
          <p:cNvPr id="21" name="Egyenes összekötő 20">
            <a:extLst>
              <a:ext uri="{FF2B5EF4-FFF2-40B4-BE49-F238E27FC236}">
                <a16:creationId xmlns:a16="http://schemas.microsoft.com/office/drawing/2014/main" id="{BC93CC81-5594-46D3-8702-EA80661ECBFA}"/>
              </a:ext>
              <a:ext uri="{C183D7F6-B498-43B3-948B-1728B52AA6E4}">
                <adec:decorative xmlns:adec="http://schemas.microsoft.com/office/drawing/2017/decorative" val="1"/>
              </a:ext>
            </a:extLst>
          </p:cNvPr>
          <p:cNvCxnSpPr>
            <a:cxnSpLocks/>
          </p:cNvCxnSpPr>
          <p:nvPr userDrawn="1"/>
        </p:nvCxnSpPr>
        <p:spPr>
          <a:xfrm rot="5400000" flipV="1">
            <a:off x="2692906" y="2584411"/>
            <a:ext cx="0" cy="1440000"/>
          </a:xfrm>
          <a:prstGeom prst="line">
            <a:avLst/>
          </a:prstGeom>
          <a:ln>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2" name="Egyenes összekötő 21">
            <a:extLst>
              <a:ext uri="{FF2B5EF4-FFF2-40B4-BE49-F238E27FC236}">
                <a16:creationId xmlns:a16="http://schemas.microsoft.com/office/drawing/2014/main" id="{86438FE2-2FFE-4509-910B-C664B9523ACE}"/>
              </a:ext>
              <a:ext uri="{C183D7F6-B498-43B3-948B-1728B52AA6E4}">
                <adec:decorative xmlns:adec="http://schemas.microsoft.com/office/drawing/2017/decorative" val="1"/>
              </a:ext>
            </a:extLst>
          </p:cNvPr>
          <p:cNvCxnSpPr>
            <a:cxnSpLocks/>
          </p:cNvCxnSpPr>
          <p:nvPr userDrawn="1"/>
        </p:nvCxnSpPr>
        <p:spPr>
          <a:xfrm rot="5400000" flipV="1">
            <a:off x="6529136" y="2584412"/>
            <a:ext cx="0" cy="1440000"/>
          </a:xfrm>
          <a:prstGeom prst="line">
            <a:avLst/>
          </a:prstGeom>
          <a:ln>
            <a:solidFill>
              <a:srgbClr val="DFAACA"/>
            </a:solidFill>
          </a:ln>
        </p:spPr>
        <p:style>
          <a:lnRef idx="1">
            <a:schemeClr val="accent1"/>
          </a:lnRef>
          <a:fillRef idx="0">
            <a:schemeClr val="accent1"/>
          </a:fillRef>
          <a:effectRef idx="0">
            <a:schemeClr val="accent1"/>
          </a:effectRef>
          <a:fontRef idx="minor">
            <a:schemeClr val="tx1"/>
          </a:fontRef>
        </p:style>
      </p:cxnSp>
      <p:cxnSp>
        <p:nvCxnSpPr>
          <p:cNvPr id="23" name="Egyenes összekötő 22">
            <a:extLst>
              <a:ext uri="{FF2B5EF4-FFF2-40B4-BE49-F238E27FC236}">
                <a16:creationId xmlns:a16="http://schemas.microsoft.com/office/drawing/2014/main" id="{EF389373-8813-47E5-8647-A58E018CBE40}"/>
              </a:ext>
              <a:ext uri="{C183D7F6-B498-43B3-948B-1728B52AA6E4}">
                <adec:decorative xmlns:adec="http://schemas.microsoft.com/office/drawing/2017/decorative" val="1"/>
              </a:ext>
            </a:extLst>
          </p:cNvPr>
          <p:cNvCxnSpPr>
            <a:cxnSpLocks/>
          </p:cNvCxnSpPr>
          <p:nvPr userDrawn="1"/>
        </p:nvCxnSpPr>
        <p:spPr>
          <a:xfrm rot="5400000" flipV="1">
            <a:off x="10365366" y="2584413"/>
            <a:ext cx="0" cy="1440000"/>
          </a:xfrm>
          <a:prstGeom prst="line">
            <a:avLst/>
          </a:prstGeom>
          <a:ln>
            <a:solidFill>
              <a:schemeClr val="accent4">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5960318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Csapat 6 tagja">
    <p:bg>
      <p:bgPr>
        <a:solidFill>
          <a:schemeClr val="accent3">
            <a:lumMod val="20000"/>
            <a:lumOff val="80000"/>
          </a:schemeClr>
        </a:solidFill>
        <a:effectLst/>
      </p:bgPr>
    </p:bg>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E8A85E10-5A18-4C86-8310-FA9CF8DF8AB5}"/>
              </a:ext>
            </a:extLst>
          </p:cNvPr>
          <p:cNvSpPr>
            <a:spLocks noGrp="1"/>
          </p:cNvSpPr>
          <p:nvPr>
            <p:ph type="title"/>
          </p:nvPr>
        </p:nvSpPr>
        <p:spPr>
          <a:xfrm>
            <a:off x="432000" y="432000"/>
            <a:ext cx="11340000" cy="432000"/>
          </a:xfrm>
        </p:spPr>
        <p:txBody>
          <a:bodyPr rtlCol="0"/>
          <a:lstStyle/>
          <a:p>
            <a:pPr rtl="0"/>
            <a:r>
              <a:rPr lang="hu-HU" noProof="0"/>
              <a:t>Mintacím szerkesztése</a:t>
            </a:r>
            <a:endParaRPr lang="hu-HU" noProof="0" dirty="0"/>
          </a:p>
        </p:txBody>
      </p:sp>
      <p:sp>
        <p:nvSpPr>
          <p:cNvPr id="7" name="Élőláb helye 6">
            <a:extLst>
              <a:ext uri="{FF2B5EF4-FFF2-40B4-BE49-F238E27FC236}">
                <a16:creationId xmlns:a16="http://schemas.microsoft.com/office/drawing/2014/main" id="{D2E533DB-3399-4A25-BB80-899E9CC78DB1}"/>
              </a:ext>
            </a:extLst>
          </p:cNvPr>
          <p:cNvSpPr>
            <a:spLocks noGrp="1"/>
          </p:cNvSpPr>
          <p:nvPr>
            <p:ph type="ftr" sz="quarter" idx="10"/>
          </p:nvPr>
        </p:nvSpPr>
        <p:spPr/>
        <p:txBody>
          <a:bodyPr rtlCol="0"/>
          <a:lstStyle/>
          <a:p>
            <a:pPr rtl="0"/>
            <a:endParaRPr lang="hu-HU" noProof="0" dirty="0"/>
          </a:p>
        </p:txBody>
      </p:sp>
      <p:sp>
        <p:nvSpPr>
          <p:cNvPr id="8" name="Dia számának helye 7">
            <a:extLst>
              <a:ext uri="{FF2B5EF4-FFF2-40B4-BE49-F238E27FC236}">
                <a16:creationId xmlns:a16="http://schemas.microsoft.com/office/drawing/2014/main" id="{19A57786-309B-4137-8B30-4011FC0D4FCB}"/>
              </a:ext>
            </a:extLst>
          </p:cNvPr>
          <p:cNvSpPr>
            <a:spLocks noGrp="1"/>
          </p:cNvSpPr>
          <p:nvPr>
            <p:ph type="sldNum" sz="quarter" idx="11"/>
          </p:nvPr>
        </p:nvSpPr>
        <p:spPr/>
        <p:txBody>
          <a:bodyPr rtlCol="0"/>
          <a:lstStyle/>
          <a:p>
            <a:pPr rtl="0"/>
            <a:fld id="{4B73C415-D670-4716-A5EC-CC4D52CA2BAC}" type="slidenum">
              <a:rPr lang="hu-HU" noProof="0" smtClean="0"/>
              <a:pPr/>
              <a:t>‹#›</a:t>
            </a:fld>
            <a:endParaRPr lang="hu-HU" noProof="0" dirty="0"/>
          </a:p>
        </p:txBody>
      </p:sp>
      <p:sp>
        <p:nvSpPr>
          <p:cNvPr id="6" name="Szöveg helye 5">
            <a:extLst>
              <a:ext uri="{FF2B5EF4-FFF2-40B4-BE49-F238E27FC236}">
                <a16:creationId xmlns:a16="http://schemas.microsoft.com/office/drawing/2014/main" id="{3509F9E9-0483-4A79-B997-B23DAC1644C1}"/>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hu-HU" noProof="0" dirty="0"/>
              <a:t>Alcím</a:t>
            </a:r>
          </a:p>
        </p:txBody>
      </p:sp>
      <p:sp>
        <p:nvSpPr>
          <p:cNvPr id="49" name="Szöveg helye 8">
            <a:extLst>
              <a:ext uri="{FF2B5EF4-FFF2-40B4-BE49-F238E27FC236}">
                <a16:creationId xmlns:a16="http://schemas.microsoft.com/office/drawing/2014/main" id="{305CEEFA-58BB-4AFA-AD31-BEE38B013E00}"/>
              </a:ext>
            </a:extLst>
          </p:cNvPr>
          <p:cNvSpPr>
            <a:spLocks noGrp="1"/>
          </p:cNvSpPr>
          <p:nvPr>
            <p:ph type="body" sz="quarter" idx="17" hasCustomPrompt="1"/>
          </p:nvPr>
        </p:nvSpPr>
        <p:spPr>
          <a:xfrm>
            <a:off x="431800" y="3996234"/>
            <a:ext cx="1620000" cy="496292"/>
          </a:xfrm>
        </p:spPr>
        <p:txBody>
          <a:bodyPr rtlCol="0" anchor="b"/>
          <a:lstStyle>
            <a:lvl1pPr marL="0" indent="0" algn="ctr">
              <a:buFont typeface="Arial" panose="020B0604020202020204" pitchFamily="34" charset="0"/>
              <a:buNone/>
              <a:defRPr sz="1800">
                <a:latin typeface="+mj-lt"/>
              </a:defRPr>
            </a:lvl1pPr>
          </a:lstStyle>
          <a:p>
            <a:pPr lvl="0" rtl="0"/>
            <a:r>
              <a:rPr lang="hu-HU" noProof="0" dirty="0"/>
              <a:t>Teljes név</a:t>
            </a:r>
          </a:p>
        </p:txBody>
      </p:sp>
      <p:sp>
        <p:nvSpPr>
          <p:cNvPr id="50" name="Szöveg helye 10">
            <a:extLst>
              <a:ext uri="{FF2B5EF4-FFF2-40B4-BE49-F238E27FC236}">
                <a16:creationId xmlns:a16="http://schemas.microsoft.com/office/drawing/2014/main" id="{BEEE40C3-341F-4063-8D33-B1328863FB30}"/>
              </a:ext>
            </a:extLst>
          </p:cNvPr>
          <p:cNvSpPr>
            <a:spLocks noGrp="1"/>
          </p:cNvSpPr>
          <p:nvPr>
            <p:ph type="body" sz="quarter" idx="18" hasCustomPrompt="1"/>
          </p:nvPr>
        </p:nvSpPr>
        <p:spPr>
          <a:xfrm>
            <a:off x="431800" y="4624545"/>
            <a:ext cx="1620000" cy="720000"/>
          </a:xfrm>
        </p:spPr>
        <p:txBody>
          <a:bodyPr rtlCol="0"/>
          <a:lstStyle>
            <a:lvl1pPr marL="0" indent="0" algn="ctr">
              <a:buNone/>
              <a:defRPr sz="1400">
                <a:solidFill>
                  <a:schemeClr val="tx1">
                    <a:lumMod val="50000"/>
                    <a:lumOff val="50000"/>
                  </a:schemeClr>
                </a:solidFill>
              </a:defRPr>
            </a:lvl1pPr>
          </a:lstStyle>
          <a:p>
            <a:pPr lvl="0" rtl="0"/>
            <a:r>
              <a:rPr lang="hu-HU" noProof="0" dirty="0"/>
              <a:t>Cím</a:t>
            </a:r>
          </a:p>
        </p:txBody>
      </p:sp>
      <p:sp>
        <p:nvSpPr>
          <p:cNvPr id="51" name="Szöveg helye 8">
            <a:extLst>
              <a:ext uri="{FF2B5EF4-FFF2-40B4-BE49-F238E27FC236}">
                <a16:creationId xmlns:a16="http://schemas.microsoft.com/office/drawing/2014/main" id="{D09CE291-B951-4300-9D67-154E4BB557EC}"/>
              </a:ext>
            </a:extLst>
          </p:cNvPr>
          <p:cNvSpPr>
            <a:spLocks noGrp="1"/>
          </p:cNvSpPr>
          <p:nvPr>
            <p:ph type="body" sz="quarter" idx="33" hasCustomPrompt="1"/>
          </p:nvPr>
        </p:nvSpPr>
        <p:spPr>
          <a:xfrm>
            <a:off x="2375703" y="3996234"/>
            <a:ext cx="1620000" cy="496292"/>
          </a:xfrm>
        </p:spPr>
        <p:txBody>
          <a:bodyPr rtlCol="0" anchor="b"/>
          <a:lstStyle>
            <a:lvl1pPr marL="0" indent="0" algn="ctr">
              <a:buFont typeface="Arial" panose="020B0604020202020204" pitchFamily="34" charset="0"/>
              <a:buNone/>
              <a:defRPr sz="1800">
                <a:latin typeface="+mj-lt"/>
              </a:defRPr>
            </a:lvl1pPr>
          </a:lstStyle>
          <a:p>
            <a:pPr lvl="0" rtl="0"/>
            <a:r>
              <a:rPr lang="hu-HU" noProof="0" dirty="0"/>
              <a:t>Teljes név</a:t>
            </a:r>
          </a:p>
        </p:txBody>
      </p:sp>
      <p:sp>
        <p:nvSpPr>
          <p:cNvPr id="52" name="Szöveg helye 10">
            <a:extLst>
              <a:ext uri="{FF2B5EF4-FFF2-40B4-BE49-F238E27FC236}">
                <a16:creationId xmlns:a16="http://schemas.microsoft.com/office/drawing/2014/main" id="{0D3A393C-4D8C-49BC-934D-B57BE1B28405}"/>
              </a:ext>
            </a:extLst>
          </p:cNvPr>
          <p:cNvSpPr>
            <a:spLocks noGrp="1"/>
          </p:cNvSpPr>
          <p:nvPr>
            <p:ph type="body" sz="quarter" idx="34" hasCustomPrompt="1"/>
          </p:nvPr>
        </p:nvSpPr>
        <p:spPr>
          <a:xfrm>
            <a:off x="2375703" y="4624545"/>
            <a:ext cx="1620000" cy="720000"/>
          </a:xfrm>
        </p:spPr>
        <p:txBody>
          <a:bodyPr rtlCol="0"/>
          <a:lstStyle>
            <a:lvl1pPr marL="0" indent="0" algn="ctr">
              <a:buNone/>
              <a:defRPr sz="1400">
                <a:solidFill>
                  <a:schemeClr val="tx1">
                    <a:lumMod val="50000"/>
                    <a:lumOff val="50000"/>
                  </a:schemeClr>
                </a:solidFill>
              </a:defRPr>
            </a:lvl1pPr>
          </a:lstStyle>
          <a:p>
            <a:pPr lvl="0" rtl="0"/>
            <a:r>
              <a:rPr lang="hu-HU" noProof="0" dirty="0"/>
              <a:t>Cím</a:t>
            </a:r>
          </a:p>
        </p:txBody>
      </p:sp>
      <p:sp>
        <p:nvSpPr>
          <p:cNvPr id="53" name="Szöveg helye 8">
            <a:extLst>
              <a:ext uri="{FF2B5EF4-FFF2-40B4-BE49-F238E27FC236}">
                <a16:creationId xmlns:a16="http://schemas.microsoft.com/office/drawing/2014/main" id="{08906184-3520-4606-AF8B-59ECFFA6D756}"/>
              </a:ext>
            </a:extLst>
          </p:cNvPr>
          <p:cNvSpPr>
            <a:spLocks noGrp="1"/>
          </p:cNvSpPr>
          <p:nvPr>
            <p:ph type="body" sz="quarter" idx="35" hasCustomPrompt="1"/>
          </p:nvPr>
        </p:nvSpPr>
        <p:spPr>
          <a:xfrm>
            <a:off x="4319606" y="3996234"/>
            <a:ext cx="1620000" cy="496292"/>
          </a:xfrm>
        </p:spPr>
        <p:txBody>
          <a:bodyPr rtlCol="0" anchor="b"/>
          <a:lstStyle>
            <a:lvl1pPr marL="0" indent="0" algn="ctr">
              <a:buFont typeface="Arial" panose="020B0604020202020204" pitchFamily="34" charset="0"/>
              <a:buNone/>
              <a:defRPr sz="1800">
                <a:latin typeface="+mj-lt"/>
              </a:defRPr>
            </a:lvl1pPr>
          </a:lstStyle>
          <a:p>
            <a:pPr lvl="0" rtl="0"/>
            <a:r>
              <a:rPr lang="hu-HU" noProof="0" dirty="0"/>
              <a:t>Teljes név</a:t>
            </a:r>
          </a:p>
        </p:txBody>
      </p:sp>
      <p:sp>
        <p:nvSpPr>
          <p:cNvPr id="54" name="Szöveg helye 10">
            <a:extLst>
              <a:ext uri="{FF2B5EF4-FFF2-40B4-BE49-F238E27FC236}">
                <a16:creationId xmlns:a16="http://schemas.microsoft.com/office/drawing/2014/main" id="{8A64BEB9-7FB0-4DF9-BFE9-62016E83E890}"/>
              </a:ext>
            </a:extLst>
          </p:cNvPr>
          <p:cNvSpPr>
            <a:spLocks noGrp="1"/>
          </p:cNvSpPr>
          <p:nvPr>
            <p:ph type="body" sz="quarter" idx="36" hasCustomPrompt="1"/>
          </p:nvPr>
        </p:nvSpPr>
        <p:spPr>
          <a:xfrm>
            <a:off x="4319606" y="4624545"/>
            <a:ext cx="1620000" cy="720000"/>
          </a:xfrm>
        </p:spPr>
        <p:txBody>
          <a:bodyPr rtlCol="0"/>
          <a:lstStyle>
            <a:lvl1pPr marL="0" indent="0" algn="ctr">
              <a:buNone/>
              <a:defRPr sz="1400">
                <a:solidFill>
                  <a:schemeClr val="tx1">
                    <a:lumMod val="50000"/>
                    <a:lumOff val="50000"/>
                  </a:schemeClr>
                </a:solidFill>
              </a:defRPr>
            </a:lvl1pPr>
          </a:lstStyle>
          <a:p>
            <a:pPr lvl="0" rtl="0"/>
            <a:r>
              <a:rPr lang="hu-HU" noProof="0" dirty="0"/>
              <a:t>Cím</a:t>
            </a:r>
          </a:p>
        </p:txBody>
      </p:sp>
      <p:sp>
        <p:nvSpPr>
          <p:cNvPr id="55" name="Szöveg helye 8">
            <a:extLst>
              <a:ext uri="{FF2B5EF4-FFF2-40B4-BE49-F238E27FC236}">
                <a16:creationId xmlns:a16="http://schemas.microsoft.com/office/drawing/2014/main" id="{4CCC1C98-37FD-4404-8383-72ED535FE578}"/>
              </a:ext>
            </a:extLst>
          </p:cNvPr>
          <p:cNvSpPr>
            <a:spLocks noGrp="1"/>
          </p:cNvSpPr>
          <p:nvPr>
            <p:ph type="body" sz="quarter" idx="37" hasCustomPrompt="1"/>
          </p:nvPr>
        </p:nvSpPr>
        <p:spPr>
          <a:xfrm>
            <a:off x="6263509" y="3996234"/>
            <a:ext cx="1620000" cy="496292"/>
          </a:xfrm>
        </p:spPr>
        <p:txBody>
          <a:bodyPr rtlCol="0" anchor="b"/>
          <a:lstStyle>
            <a:lvl1pPr marL="0" indent="0" algn="ctr">
              <a:buFont typeface="Arial" panose="020B0604020202020204" pitchFamily="34" charset="0"/>
              <a:buNone/>
              <a:defRPr sz="1800">
                <a:latin typeface="+mj-lt"/>
              </a:defRPr>
            </a:lvl1pPr>
          </a:lstStyle>
          <a:p>
            <a:pPr lvl="0" rtl="0"/>
            <a:r>
              <a:rPr lang="hu-HU" noProof="0" dirty="0"/>
              <a:t>Teljes név</a:t>
            </a:r>
          </a:p>
        </p:txBody>
      </p:sp>
      <p:sp>
        <p:nvSpPr>
          <p:cNvPr id="56" name="Szöveg helye 10">
            <a:extLst>
              <a:ext uri="{FF2B5EF4-FFF2-40B4-BE49-F238E27FC236}">
                <a16:creationId xmlns:a16="http://schemas.microsoft.com/office/drawing/2014/main" id="{B24BD1AE-AB0E-40FA-AEA8-8D687D84B56E}"/>
              </a:ext>
            </a:extLst>
          </p:cNvPr>
          <p:cNvSpPr>
            <a:spLocks noGrp="1"/>
          </p:cNvSpPr>
          <p:nvPr>
            <p:ph type="body" sz="quarter" idx="38" hasCustomPrompt="1"/>
          </p:nvPr>
        </p:nvSpPr>
        <p:spPr>
          <a:xfrm>
            <a:off x="6263509" y="4624545"/>
            <a:ext cx="1620000" cy="720000"/>
          </a:xfrm>
        </p:spPr>
        <p:txBody>
          <a:bodyPr rtlCol="0"/>
          <a:lstStyle>
            <a:lvl1pPr marL="0" indent="0" algn="ctr">
              <a:buNone/>
              <a:defRPr sz="1400">
                <a:solidFill>
                  <a:schemeClr val="tx1">
                    <a:lumMod val="50000"/>
                    <a:lumOff val="50000"/>
                  </a:schemeClr>
                </a:solidFill>
              </a:defRPr>
            </a:lvl1pPr>
          </a:lstStyle>
          <a:p>
            <a:pPr lvl="0" rtl="0"/>
            <a:r>
              <a:rPr lang="hu-HU" noProof="0" dirty="0"/>
              <a:t>Cím</a:t>
            </a:r>
          </a:p>
        </p:txBody>
      </p:sp>
      <p:sp>
        <p:nvSpPr>
          <p:cNvPr id="57" name="Szöveg helye 8">
            <a:extLst>
              <a:ext uri="{FF2B5EF4-FFF2-40B4-BE49-F238E27FC236}">
                <a16:creationId xmlns:a16="http://schemas.microsoft.com/office/drawing/2014/main" id="{CA2F0EA7-F3F7-443F-BA0D-4916B618C56B}"/>
              </a:ext>
            </a:extLst>
          </p:cNvPr>
          <p:cNvSpPr>
            <a:spLocks noGrp="1"/>
          </p:cNvSpPr>
          <p:nvPr>
            <p:ph type="body" sz="quarter" idx="39" hasCustomPrompt="1"/>
          </p:nvPr>
        </p:nvSpPr>
        <p:spPr>
          <a:xfrm>
            <a:off x="8207412" y="3996234"/>
            <a:ext cx="1620000" cy="496292"/>
          </a:xfrm>
        </p:spPr>
        <p:txBody>
          <a:bodyPr rtlCol="0" anchor="b"/>
          <a:lstStyle>
            <a:lvl1pPr marL="0" indent="0" algn="ctr">
              <a:buFont typeface="Arial" panose="020B0604020202020204" pitchFamily="34" charset="0"/>
              <a:buNone/>
              <a:defRPr sz="1800">
                <a:latin typeface="+mj-lt"/>
              </a:defRPr>
            </a:lvl1pPr>
          </a:lstStyle>
          <a:p>
            <a:pPr lvl="0" rtl="0"/>
            <a:r>
              <a:rPr lang="hu-HU" noProof="0" dirty="0"/>
              <a:t>Teljes név</a:t>
            </a:r>
          </a:p>
        </p:txBody>
      </p:sp>
      <p:sp>
        <p:nvSpPr>
          <p:cNvPr id="58" name="Szöveg helye 10">
            <a:extLst>
              <a:ext uri="{FF2B5EF4-FFF2-40B4-BE49-F238E27FC236}">
                <a16:creationId xmlns:a16="http://schemas.microsoft.com/office/drawing/2014/main" id="{2BB6E6C3-1F6A-41B6-8EE0-6FDCBA34413C}"/>
              </a:ext>
            </a:extLst>
          </p:cNvPr>
          <p:cNvSpPr>
            <a:spLocks noGrp="1"/>
          </p:cNvSpPr>
          <p:nvPr>
            <p:ph type="body" sz="quarter" idx="40" hasCustomPrompt="1"/>
          </p:nvPr>
        </p:nvSpPr>
        <p:spPr>
          <a:xfrm>
            <a:off x="8207412" y="4624545"/>
            <a:ext cx="1620000" cy="720000"/>
          </a:xfrm>
        </p:spPr>
        <p:txBody>
          <a:bodyPr rtlCol="0"/>
          <a:lstStyle>
            <a:lvl1pPr marL="0" indent="0" algn="ctr">
              <a:buNone/>
              <a:defRPr sz="1400">
                <a:solidFill>
                  <a:schemeClr val="tx1">
                    <a:lumMod val="50000"/>
                    <a:lumOff val="50000"/>
                  </a:schemeClr>
                </a:solidFill>
              </a:defRPr>
            </a:lvl1pPr>
          </a:lstStyle>
          <a:p>
            <a:pPr lvl="0" rtl="0"/>
            <a:r>
              <a:rPr lang="hu-HU" noProof="0" dirty="0"/>
              <a:t>Cím</a:t>
            </a:r>
          </a:p>
        </p:txBody>
      </p:sp>
      <p:sp>
        <p:nvSpPr>
          <p:cNvPr id="16" name="Kép helyőrzője 15">
            <a:extLst>
              <a:ext uri="{FF2B5EF4-FFF2-40B4-BE49-F238E27FC236}">
                <a16:creationId xmlns:a16="http://schemas.microsoft.com/office/drawing/2014/main" id="{B2738624-9DAA-4152-9A77-80BBB71AD5F1}"/>
              </a:ext>
            </a:extLst>
          </p:cNvPr>
          <p:cNvSpPr>
            <a:spLocks noGrp="1"/>
          </p:cNvSpPr>
          <p:nvPr>
            <p:ph type="pic" sz="quarter" idx="41" hasCustomPrompt="1"/>
          </p:nvPr>
        </p:nvSpPr>
        <p:spPr>
          <a:xfrm>
            <a:off x="633235" y="2448116"/>
            <a:ext cx="1217130" cy="1217130"/>
          </a:xfrm>
          <a:prstGeom prst="cube">
            <a:avLst>
              <a:gd name="adj" fmla="val 10976"/>
            </a:avLst>
          </a:prstGeom>
          <a:solidFill>
            <a:schemeClr val="bg1">
              <a:lumMod val="85000"/>
              <a:alpha val="70000"/>
            </a:schemeClr>
          </a:solid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rtl="0"/>
            <a:r>
              <a:rPr lang="hu-HU" noProof="0" dirty="0"/>
              <a:t>kép</a:t>
            </a:r>
          </a:p>
        </p:txBody>
      </p:sp>
      <p:sp>
        <p:nvSpPr>
          <p:cNvPr id="59" name="Kép helyőrzője 15">
            <a:extLst>
              <a:ext uri="{FF2B5EF4-FFF2-40B4-BE49-F238E27FC236}">
                <a16:creationId xmlns:a16="http://schemas.microsoft.com/office/drawing/2014/main" id="{522AE46C-0845-4BB0-9861-06071BCF56F6}"/>
              </a:ext>
            </a:extLst>
          </p:cNvPr>
          <p:cNvSpPr>
            <a:spLocks noGrp="1"/>
          </p:cNvSpPr>
          <p:nvPr>
            <p:ph type="pic" sz="quarter" idx="42" hasCustomPrompt="1"/>
          </p:nvPr>
        </p:nvSpPr>
        <p:spPr>
          <a:xfrm>
            <a:off x="2577138" y="2448116"/>
            <a:ext cx="1217130" cy="1217130"/>
          </a:xfrm>
          <a:prstGeom prst="trapezoid">
            <a:avLst>
              <a:gd name="adj" fmla="val 13981"/>
            </a:avLst>
          </a:prstGeom>
          <a:solidFill>
            <a:schemeClr val="bg1">
              <a:lumMod val="85000"/>
              <a:alpha val="70000"/>
            </a:schemeClr>
          </a:solid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rtl="0"/>
            <a:r>
              <a:rPr lang="hu-HU" noProof="0" dirty="0"/>
              <a:t>kép</a:t>
            </a:r>
          </a:p>
        </p:txBody>
      </p:sp>
      <p:sp>
        <p:nvSpPr>
          <p:cNvPr id="60" name="Kép helyőrzője 15">
            <a:extLst>
              <a:ext uri="{FF2B5EF4-FFF2-40B4-BE49-F238E27FC236}">
                <a16:creationId xmlns:a16="http://schemas.microsoft.com/office/drawing/2014/main" id="{D791A6AF-478F-443B-A785-F82A8DBA9F30}"/>
              </a:ext>
            </a:extLst>
          </p:cNvPr>
          <p:cNvSpPr>
            <a:spLocks noGrp="1"/>
          </p:cNvSpPr>
          <p:nvPr>
            <p:ph type="pic" sz="quarter" idx="43" hasCustomPrompt="1"/>
          </p:nvPr>
        </p:nvSpPr>
        <p:spPr>
          <a:xfrm>
            <a:off x="4521041" y="2448116"/>
            <a:ext cx="1217130" cy="1217130"/>
          </a:xfrm>
          <a:prstGeom prst="cube">
            <a:avLst/>
          </a:prstGeom>
          <a:solidFill>
            <a:schemeClr val="bg1">
              <a:lumMod val="85000"/>
              <a:alpha val="70000"/>
            </a:schemeClr>
          </a:solid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rtl="0"/>
            <a:r>
              <a:rPr lang="hu-HU" noProof="0" dirty="0"/>
              <a:t>kép</a:t>
            </a:r>
          </a:p>
        </p:txBody>
      </p:sp>
      <p:sp>
        <p:nvSpPr>
          <p:cNvPr id="61" name="Kép helyőrzője 15">
            <a:extLst>
              <a:ext uri="{FF2B5EF4-FFF2-40B4-BE49-F238E27FC236}">
                <a16:creationId xmlns:a16="http://schemas.microsoft.com/office/drawing/2014/main" id="{1A65AFE9-2875-44A5-BF13-6E8438892669}"/>
              </a:ext>
            </a:extLst>
          </p:cNvPr>
          <p:cNvSpPr>
            <a:spLocks noGrp="1"/>
          </p:cNvSpPr>
          <p:nvPr>
            <p:ph type="pic" sz="quarter" idx="44" hasCustomPrompt="1"/>
          </p:nvPr>
        </p:nvSpPr>
        <p:spPr>
          <a:xfrm>
            <a:off x="6464944" y="2448116"/>
            <a:ext cx="1217130" cy="1217130"/>
          </a:xfrm>
          <a:prstGeom prst="bevel">
            <a:avLst/>
          </a:prstGeom>
          <a:solidFill>
            <a:schemeClr val="bg1">
              <a:lumMod val="85000"/>
              <a:alpha val="70000"/>
            </a:schemeClr>
          </a:solid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rtl="0"/>
            <a:r>
              <a:rPr lang="hu-HU" noProof="0" dirty="0"/>
              <a:t>kép</a:t>
            </a:r>
          </a:p>
        </p:txBody>
      </p:sp>
      <p:sp>
        <p:nvSpPr>
          <p:cNvPr id="62" name="Kép helyőrzője 15">
            <a:extLst>
              <a:ext uri="{FF2B5EF4-FFF2-40B4-BE49-F238E27FC236}">
                <a16:creationId xmlns:a16="http://schemas.microsoft.com/office/drawing/2014/main" id="{069B9167-077F-4123-82C5-01EB62AFB3E6}"/>
              </a:ext>
            </a:extLst>
          </p:cNvPr>
          <p:cNvSpPr>
            <a:spLocks noGrp="1"/>
          </p:cNvSpPr>
          <p:nvPr>
            <p:ph type="pic" sz="quarter" idx="45" hasCustomPrompt="1"/>
          </p:nvPr>
        </p:nvSpPr>
        <p:spPr>
          <a:xfrm>
            <a:off x="8408847" y="2448116"/>
            <a:ext cx="1217130" cy="1217130"/>
          </a:xfrm>
          <a:prstGeom prst="cube">
            <a:avLst>
              <a:gd name="adj" fmla="val 45034"/>
            </a:avLst>
          </a:prstGeom>
          <a:solidFill>
            <a:schemeClr val="bg1">
              <a:lumMod val="85000"/>
              <a:alpha val="70000"/>
            </a:schemeClr>
          </a:solid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rtl="0"/>
            <a:r>
              <a:rPr lang="hu-HU" noProof="0" dirty="0"/>
              <a:t>kép</a:t>
            </a:r>
          </a:p>
        </p:txBody>
      </p:sp>
      <p:sp>
        <p:nvSpPr>
          <p:cNvPr id="21" name="Szöveg helye 8">
            <a:extLst>
              <a:ext uri="{FF2B5EF4-FFF2-40B4-BE49-F238E27FC236}">
                <a16:creationId xmlns:a16="http://schemas.microsoft.com/office/drawing/2014/main" id="{F9EF21D5-1862-4F5B-86BF-B76AF2A72B32}"/>
              </a:ext>
            </a:extLst>
          </p:cNvPr>
          <p:cNvSpPr>
            <a:spLocks noGrp="1"/>
          </p:cNvSpPr>
          <p:nvPr>
            <p:ph type="body" sz="quarter" idx="46" hasCustomPrompt="1"/>
          </p:nvPr>
        </p:nvSpPr>
        <p:spPr>
          <a:xfrm>
            <a:off x="10151313" y="3996234"/>
            <a:ext cx="1620000" cy="496292"/>
          </a:xfrm>
        </p:spPr>
        <p:txBody>
          <a:bodyPr rtlCol="0" anchor="b"/>
          <a:lstStyle>
            <a:lvl1pPr marL="0" indent="0" algn="ctr">
              <a:buFont typeface="Arial" panose="020B0604020202020204" pitchFamily="34" charset="0"/>
              <a:buNone/>
              <a:defRPr sz="1800">
                <a:latin typeface="+mj-lt"/>
              </a:defRPr>
            </a:lvl1pPr>
          </a:lstStyle>
          <a:p>
            <a:pPr lvl="0" rtl="0"/>
            <a:r>
              <a:rPr lang="hu-HU" noProof="0" dirty="0"/>
              <a:t>Teljes név</a:t>
            </a:r>
          </a:p>
        </p:txBody>
      </p:sp>
      <p:sp>
        <p:nvSpPr>
          <p:cNvPr id="22" name="Szöveg helye 10">
            <a:extLst>
              <a:ext uri="{FF2B5EF4-FFF2-40B4-BE49-F238E27FC236}">
                <a16:creationId xmlns:a16="http://schemas.microsoft.com/office/drawing/2014/main" id="{80EC8DA4-EC6B-4362-949F-968E973A545B}"/>
              </a:ext>
            </a:extLst>
          </p:cNvPr>
          <p:cNvSpPr>
            <a:spLocks noGrp="1"/>
          </p:cNvSpPr>
          <p:nvPr>
            <p:ph type="body" sz="quarter" idx="47" hasCustomPrompt="1"/>
          </p:nvPr>
        </p:nvSpPr>
        <p:spPr>
          <a:xfrm>
            <a:off x="10151313" y="4624545"/>
            <a:ext cx="1620000" cy="720000"/>
          </a:xfrm>
        </p:spPr>
        <p:txBody>
          <a:bodyPr rtlCol="0"/>
          <a:lstStyle>
            <a:lvl1pPr marL="0" indent="0" algn="ctr">
              <a:buNone/>
              <a:defRPr sz="1400">
                <a:solidFill>
                  <a:schemeClr val="tx1">
                    <a:lumMod val="50000"/>
                    <a:lumOff val="50000"/>
                  </a:schemeClr>
                </a:solidFill>
              </a:defRPr>
            </a:lvl1pPr>
          </a:lstStyle>
          <a:p>
            <a:pPr lvl="0" rtl="0"/>
            <a:r>
              <a:rPr lang="hu-HU" noProof="0" dirty="0"/>
              <a:t>Cím</a:t>
            </a:r>
          </a:p>
        </p:txBody>
      </p:sp>
      <p:sp>
        <p:nvSpPr>
          <p:cNvPr id="23" name="Kép helyőrzője 15">
            <a:extLst>
              <a:ext uri="{FF2B5EF4-FFF2-40B4-BE49-F238E27FC236}">
                <a16:creationId xmlns:a16="http://schemas.microsoft.com/office/drawing/2014/main" id="{FC64B5FD-0E87-4FAB-AFEA-D10DFED9F653}"/>
              </a:ext>
            </a:extLst>
          </p:cNvPr>
          <p:cNvSpPr>
            <a:spLocks noGrp="1"/>
          </p:cNvSpPr>
          <p:nvPr>
            <p:ph type="pic" sz="quarter" idx="48" hasCustomPrompt="1"/>
          </p:nvPr>
        </p:nvSpPr>
        <p:spPr>
          <a:xfrm>
            <a:off x="10352748" y="2448116"/>
            <a:ext cx="1217130" cy="1217130"/>
          </a:xfrm>
          <a:prstGeom prst="star24">
            <a:avLst>
              <a:gd name="adj" fmla="val 45514"/>
            </a:avLst>
          </a:prstGeom>
          <a:solidFill>
            <a:schemeClr val="bg1">
              <a:lumMod val="85000"/>
              <a:alpha val="70000"/>
            </a:schemeClr>
          </a:solid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rtl="0"/>
            <a:r>
              <a:rPr lang="hu-HU" noProof="0" dirty="0"/>
              <a:t>kép</a:t>
            </a:r>
          </a:p>
        </p:txBody>
      </p:sp>
    </p:spTree>
    <p:extLst>
      <p:ext uri="{BB962C8B-B14F-4D97-AF65-F5344CB8AC3E}">
        <p14:creationId xmlns:p14="http://schemas.microsoft.com/office/powerpoint/2010/main" val="2482454321"/>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5. oszlop">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5CFF4C50-933F-41F9-AD11-BD02410AA7D5}"/>
              </a:ext>
            </a:extLst>
          </p:cNvPr>
          <p:cNvSpPr>
            <a:spLocks noGrp="1"/>
          </p:cNvSpPr>
          <p:nvPr>
            <p:ph type="title"/>
          </p:nvPr>
        </p:nvSpPr>
        <p:spPr>
          <a:xfrm>
            <a:off x="432000" y="432000"/>
            <a:ext cx="11340000" cy="432000"/>
          </a:xfrm>
        </p:spPr>
        <p:txBody>
          <a:bodyPr rtlCol="0"/>
          <a:lstStyle>
            <a:lvl1pPr>
              <a:defRPr>
                <a:solidFill>
                  <a:schemeClr val="tx1">
                    <a:lumMod val="75000"/>
                    <a:lumOff val="25000"/>
                  </a:schemeClr>
                </a:solidFill>
              </a:defRPr>
            </a:lvl1pPr>
          </a:lstStyle>
          <a:p>
            <a:pPr rtl="0"/>
            <a:r>
              <a:rPr lang="hu-HU" noProof="0"/>
              <a:t>Mintacím szerkesztése</a:t>
            </a:r>
            <a:endParaRPr lang="hu-HU" noProof="0" dirty="0"/>
          </a:p>
        </p:txBody>
      </p:sp>
      <p:sp>
        <p:nvSpPr>
          <p:cNvPr id="3" name="Tartalom helye 2">
            <a:extLst>
              <a:ext uri="{FF2B5EF4-FFF2-40B4-BE49-F238E27FC236}">
                <a16:creationId xmlns:a16="http://schemas.microsoft.com/office/drawing/2014/main" id="{B1948E38-8FB0-4E51-A01C-C88794372E50}"/>
              </a:ext>
            </a:extLst>
          </p:cNvPr>
          <p:cNvSpPr>
            <a:spLocks noGrp="1"/>
          </p:cNvSpPr>
          <p:nvPr>
            <p:ph idx="1"/>
          </p:nvPr>
        </p:nvSpPr>
        <p:spPr>
          <a:xfrm>
            <a:off x="432000" y="1152000"/>
            <a:ext cx="2160000" cy="5039250"/>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
        <p:nvSpPr>
          <p:cNvPr id="7" name="Élőláb helye 6">
            <a:extLst>
              <a:ext uri="{FF2B5EF4-FFF2-40B4-BE49-F238E27FC236}">
                <a16:creationId xmlns:a16="http://schemas.microsoft.com/office/drawing/2014/main" id="{19F419B1-164A-4B7A-BBEC-47B6151ECB05}"/>
              </a:ext>
            </a:extLst>
          </p:cNvPr>
          <p:cNvSpPr>
            <a:spLocks noGrp="1"/>
          </p:cNvSpPr>
          <p:nvPr>
            <p:ph type="ftr" sz="quarter" idx="10"/>
          </p:nvPr>
        </p:nvSpPr>
        <p:spPr/>
        <p:txBody>
          <a:bodyPr rtlCol="0"/>
          <a:lstStyle>
            <a:lvl1pPr>
              <a:defRPr>
                <a:solidFill>
                  <a:schemeClr val="tx1">
                    <a:lumMod val="75000"/>
                    <a:lumOff val="25000"/>
                  </a:schemeClr>
                </a:solidFill>
              </a:defRPr>
            </a:lvl1pPr>
          </a:lstStyle>
          <a:p>
            <a:pPr rtl="0"/>
            <a:endParaRPr lang="hu-HU" noProof="0" dirty="0"/>
          </a:p>
        </p:txBody>
      </p:sp>
      <p:sp>
        <p:nvSpPr>
          <p:cNvPr id="8" name="Dia számának helye 7">
            <a:extLst>
              <a:ext uri="{FF2B5EF4-FFF2-40B4-BE49-F238E27FC236}">
                <a16:creationId xmlns:a16="http://schemas.microsoft.com/office/drawing/2014/main" id="{86E99B1E-D08C-46BA-9D27-9ED02F4C9B6C}"/>
              </a:ext>
            </a:extLst>
          </p:cNvPr>
          <p:cNvSpPr>
            <a:spLocks noGrp="1"/>
          </p:cNvSpPr>
          <p:nvPr>
            <p:ph type="sldNum" sz="quarter" idx="11"/>
          </p:nvPr>
        </p:nvSpPr>
        <p:spPr/>
        <p:txBody>
          <a:bodyPr rtlCol="0"/>
          <a:lstStyle>
            <a:lvl1pPr>
              <a:defRPr>
                <a:solidFill>
                  <a:schemeClr val="tx1">
                    <a:lumMod val="75000"/>
                    <a:lumOff val="25000"/>
                  </a:schemeClr>
                </a:solidFill>
              </a:defRPr>
            </a:lvl1pPr>
          </a:lstStyle>
          <a:p>
            <a:pPr rtl="0"/>
            <a:fld id="{19B51A1E-902D-48AF-9020-955120F399B6}" type="slidenum">
              <a:rPr lang="hu-HU" noProof="0" smtClean="0"/>
              <a:pPr/>
              <a:t>‹#›</a:t>
            </a:fld>
            <a:endParaRPr lang="hu-HU" noProof="0" dirty="0"/>
          </a:p>
        </p:txBody>
      </p:sp>
      <p:sp>
        <p:nvSpPr>
          <p:cNvPr id="5" name="Szöveg helye 4">
            <a:extLst>
              <a:ext uri="{FF2B5EF4-FFF2-40B4-BE49-F238E27FC236}">
                <a16:creationId xmlns:a16="http://schemas.microsoft.com/office/drawing/2014/main" id="{1F5B3657-F2AE-455A-BF81-1A0C2ACECD20}"/>
              </a:ext>
            </a:extLst>
          </p:cNvPr>
          <p:cNvSpPr>
            <a:spLocks noGrp="1"/>
          </p:cNvSpPr>
          <p:nvPr>
            <p:ph type="body" sz="quarter" idx="12"/>
          </p:nvPr>
        </p:nvSpPr>
        <p:spPr>
          <a:xfrm>
            <a:off x="2726412" y="1152525"/>
            <a:ext cx="2160588" cy="5038725"/>
          </a:xfrm>
        </p:spPr>
        <p:txBody>
          <a:bodyPr rtlCol="0"/>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
        <p:nvSpPr>
          <p:cNvPr id="13" name="Szöveg helye 12">
            <a:extLst>
              <a:ext uri="{FF2B5EF4-FFF2-40B4-BE49-F238E27FC236}">
                <a16:creationId xmlns:a16="http://schemas.microsoft.com/office/drawing/2014/main" id="{6A983D98-E0AB-429A-9EC2-B50D4216D691}"/>
              </a:ext>
            </a:extLst>
          </p:cNvPr>
          <p:cNvSpPr>
            <a:spLocks noGrp="1"/>
          </p:cNvSpPr>
          <p:nvPr>
            <p:ph type="body" sz="quarter" idx="13"/>
          </p:nvPr>
        </p:nvSpPr>
        <p:spPr>
          <a:xfrm>
            <a:off x="5021412" y="1152525"/>
            <a:ext cx="2160588" cy="5038725"/>
          </a:xfrm>
        </p:spPr>
        <p:txBody>
          <a:bodyPr rtlCol="0"/>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
        <p:nvSpPr>
          <p:cNvPr id="15" name="Szöveg helye 14">
            <a:extLst>
              <a:ext uri="{FF2B5EF4-FFF2-40B4-BE49-F238E27FC236}">
                <a16:creationId xmlns:a16="http://schemas.microsoft.com/office/drawing/2014/main" id="{755213BF-EF6D-45DC-A01B-DE6C2F23A6D2}"/>
              </a:ext>
            </a:extLst>
          </p:cNvPr>
          <p:cNvSpPr>
            <a:spLocks noGrp="1"/>
          </p:cNvSpPr>
          <p:nvPr>
            <p:ph type="body" sz="quarter" idx="14"/>
          </p:nvPr>
        </p:nvSpPr>
        <p:spPr>
          <a:xfrm>
            <a:off x="7316412" y="1148060"/>
            <a:ext cx="2160588" cy="5038725"/>
          </a:xfrm>
        </p:spPr>
        <p:txBody>
          <a:bodyPr rtlCol="0"/>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
        <p:nvSpPr>
          <p:cNvPr id="17" name="Szöveg helye 16">
            <a:extLst>
              <a:ext uri="{FF2B5EF4-FFF2-40B4-BE49-F238E27FC236}">
                <a16:creationId xmlns:a16="http://schemas.microsoft.com/office/drawing/2014/main" id="{77D6BBBA-F4A3-45D4-91BC-A405FFDC7C3D}"/>
              </a:ext>
            </a:extLst>
          </p:cNvPr>
          <p:cNvSpPr>
            <a:spLocks noGrp="1"/>
          </p:cNvSpPr>
          <p:nvPr>
            <p:ph type="body" sz="quarter" idx="15"/>
          </p:nvPr>
        </p:nvSpPr>
        <p:spPr>
          <a:xfrm>
            <a:off x="9611412" y="1152525"/>
            <a:ext cx="2160588" cy="5038725"/>
          </a:xfrm>
        </p:spPr>
        <p:txBody>
          <a:bodyPr rtlCol="0"/>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Tree>
    <p:extLst>
      <p:ext uri="{BB962C8B-B14F-4D97-AF65-F5344CB8AC3E}">
        <p14:creationId xmlns:p14="http://schemas.microsoft.com/office/powerpoint/2010/main" val="9748372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tartalomrész">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hu-HU"/>
              <a:t>Mintacím szerkesztése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endParaRPr lang="en-US" dirty="0"/>
          </a:p>
        </p:txBody>
      </p:sp>
      <p:sp>
        <p:nvSpPr>
          <p:cNvPr id="5" name="Date Placeholder 4"/>
          <p:cNvSpPr>
            <a:spLocks noGrp="1"/>
          </p:cNvSpPr>
          <p:nvPr>
            <p:ph type="dt" sz="half" idx="10"/>
          </p:nvPr>
        </p:nvSpPr>
        <p:spPr/>
        <p:txBody>
          <a:bodyPr/>
          <a:lstStyle/>
          <a:p>
            <a:fld id="{4E5A6C69-6797-4E8A-BF37-F2C3751466E9}" type="datetimeFigureOut">
              <a:rPr lang="en-US" smtClean="0"/>
              <a:t>3/3/2025</a:t>
            </a:fld>
            <a:endParaRPr lang="en-US" dirty="0"/>
          </a:p>
        </p:txBody>
      </p:sp>
      <p:sp>
        <p:nvSpPr>
          <p:cNvPr id="6" name="Footer Placeholder 5"/>
          <p:cNvSpPr>
            <a:spLocks noGrp="1"/>
          </p:cNvSpPr>
          <p:nvPr>
            <p:ph type="ftr" sz="quarter" idx="11"/>
          </p:nvPr>
        </p:nvSpPr>
        <p:spPr/>
        <p:txBody>
          <a:bodyPr/>
          <a:lstStyle/>
          <a:p>
            <a:pPr rtl="0"/>
            <a:endParaRPr lang="hu-HU" noProof="0" dirty="0"/>
          </a:p>
        </p:txBody>
      </p:sp>
      <p:sp>
        <p:nvSpPr>
          <p:cNvPr id="7" name="Slide Number Placeholder 6"/>
          <p:cNvSpPr>
            <a:spLocks noGrp="1"/>
          </p:cNvSpPr>
          <p:nvPr>
            <p:ph type="sldNum" sz="quarter" idx="12"/>
          </p:nvPr>
        </p:nvSpPr>
        <p:spPr/>
        <p:txBody>
          <a:bodyPr/>
          <a:lstStyle/>
          <a:p>
            <a:pPr rtl="0"/>
            <a:fld id="{19B51A1E-902D-48AF-9020-955120F399B6}" type="slidenum">
              <a:rPr lang="hu-HU" noProof="0" smtClean="0"/>
              <a:pPr/>
              <a:t>‹#›</a:t>
            </a:fld>
            <a:endParaRPr lang="hu-HU" noProof="0" dirty="0"/>
          </a:p>
        </p:txBody>
      </p:sp>
    </p:spTree>
    <p:extLst>
      <p:ext uri="{BB962C8B-B14F-4D97-AF65-F5344CB8AC3E}">
        <p14:creationId xmlns:p14="http://schemas.microsoft.com/office/powerpoint/2010/main" val="2722229357"/>
      </p:ext>
    </p:extLst>
  </p:cSld>
  <p:clrMapOvr>
    <a:masterClrMapping/>
  </p:clrMapOvr>
  <p:hf hdr="0" ftr="0" dt="0"/>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Cím és alcím">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5FC626A5-4FF6-42BD-858A-AE4B2C23A6BC}"/>
              </a:ext>
            </a:extLst>
          </p:cNvPr>
          <p:cNvSpPr>
            <a:spLocks noGrp="1"/>
          </p:cNvSpPr>
          <p:nvPr>
            <p:ph type="title"/>
          </p:nvPr>
        </p:nvSpPr>
        <p:spPr/>
        <p:txBody>
          <a:bodyPr rtlCol="0"/>
          <a:lstStyle>
            <a:lvl1pPr>
              <a:defRPr>
                <a:solidFill>
                  <a:schemeClr val="tx1">
                    <a:lumMod val="75000"/>
                    <a:lumOff val="25000"/>
                  </a:schemeClr>
                </a:solidFill>
              </a:defRPr>
            </a:lvl1pPr>
          </a:lstStyle>
          <a:p>
            <a:pPr rtl="0"/>
            <a:r>
              <a:rPr lang="hu-HU" noProof="0"/>
              <a:t>Mintacím szerkesztése</a:t>
            </a:r>
            <a:endParaRPr lang="hu-HU" noProof="0" dirty="0"/>
          </a:p>
        </p:txBody>
      </p:sp>
      <p:sp>
        <p:nvSpPr>
          <p:cNvPr id="6" name="Élőláb helye 5">
            <a:extLst>
              <a:ext uri="{FF2B5EF4-FFF2-40B4-BE49-F238E27FC236}">
                <a16:creationId xmlns:a16="http://schemas.microsoft.com/office/drawing/2014/main" id="{29E5E346-F307-4307-949D-77CDB6E6577A}"/>
              </a:ext>
            </a:extLst>
          </p:cNvPr>
          <p:cNvSpPr>
            <a:spLocks noGrp="1"/>
          </p:cNvSpPr>
          <p:nvPr>
            <p:ph type="ftr" sz="quarter" idx="10"/>
          </p:nvPr>
        </p:nvSpPr>
        <p:spPr/>
        <p:txBody>
          <a:bodyPr rtlCol="0"/>
          <a:lstStyle>
            <a:lvl1pPr>
              <a:defRPr>
                <a:solidFill>
                  <a:schemeClr val="tx1">
                    <a:lumMod val="75000"/>
                    <a:lumOff val="25000"/>
                  </a:schemeClr>
                </a:solidFill>
              </a:defRPr>
            </a:lvl1pPr>
          </a:lstStyle>
          <a:p>
            <a:pPr rtl="0"/>
            <a:endParaRPr lang="hu-HU" noProof="0" dirty="0"/>
          </a:p>
        </p:txBody>
      </p:sp>
      <p:sp>
        <p:nvSpPr>
          <p:cNvPr id="7" name="Dia számának helye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rtlCol="0"/>
          <a:lstStyle>
            <a:lvl1pPr>
              <a:defRPr>
                <a:solidFill>
                  <a:schemeClr val="tx1">
                    <a:lumMod val="75000"/>
                    <a:lumOff val="25000"/>
                  </a:schemeClr>
                </a:solidFill>
              </a:defRPr>
            </a:lvl1pPr>
          </a:lstStyle>
          <a:p>
            <a:pPr rtl="0"/>
            <a:fld id="{19B51A1E-902D-48AF-9020-955120F399B6}" type="slidenum">
              <a:rPr lang="hu-HU" noProof="0" smtClean="0"/>
              <a:pPr/>
              <a:t>‹#›</a:t>
            </a:fld>
            <a:endParaRPr lang="hu-HU" noProof="0" dirty="0"/>
          </a:p>
        </p:txBody>
      </p:sp>
      <p:sp>
        <p:nvSpPr>
          <p:cNvPr id="5" name="Szöveg helye 5">
            <a:extLst>
              <a:ext uri="{FF2B5EF4-FFF2-40B4-BE49-F238E27FC236}">
                <a16:creationId xmlns:a16="http://schemas.microsoft.com/office/drawing/2014/main" id="{4CF12D3B-4C36-4144-B243-946E3641FB93}"/>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hu-HU" noProof="0" dirty="0"/>
              <a:t>Alcím</a:t>
            </a:r>
          </a:p>
        </p:txBody>
      </p:sp>
    </p:spTree>
    <p:extLst>
      <p:ext uri="{BB962C8B-B14F-4D97-AF65-F5344CB8AC3E}">
        <p14:creationId xmlns:p14="http://schemas.microsoft.com/office/powerpoint/2010/main" val="1505855276"/>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_Címdia">
    <p:bg>
      <p:bgPr>
        <a:solidFill>
          <a:schemeClr val="accent1"/>
        </a:solidFill>
        <a:effectLst/>
      </p:bgPr>
    </p:bg>
    <p:spTree>
      <p:nvGrpSpPr>
        <p:cNvPr id="1" name=""/>
        <p:cNvGrpSpPr/>
        <p:nvPr/>
      </p:nvGrpSpPr>
      <p:grpSpPr>
        <a:xfrm>
          <a:off x="0" y="0"/>
          <a:ext cx="0" cy="0"/>
          <a:chOff x="0" y="0"/>
          <a:chExt cx="0" cy="0"/>
        </a:xfrm>
      </p:grpSpPr>
      <p:sp>
        <p:nvSpPr>
          <p:cNvPr id="14" name="Téglalap 13">
            <a:extLst>
              <a:ext uri="{FF2B5EF4-FFF2-40B4-BE49-F238E27FC236}">
                <a16:creationId xmlns:a16="http://schemas.microsoft.com/office/drawing/2014/main" id="{A945F115-22EA-452C-BEFF-B86EC6B0D0B2}"/>
              </a:ext>
            </a:extLst>
          </p:cNvPr>
          <p:cNvSpPr/>
          <p:nvPr userDrawn="1"/>
        </p:nvSpPr>
        <p:spPr>
          <a:xfrm>
            <a:off x="6677617" y="107999"/>
            <a:ext cx="5400000" cy="6071501"/>
          </a:xfrm>
          <a:prstGeom prst="rect">
            <a:avLst/>
          </a:prstGeom>
          <a:gradFill>
            <a:gsLst>
              <a:gs pos="0">
                <a:srgbClr val="BB95C2"/>
              </a:gs>
              <a:gs pos="100000">
                <a:srgbClr val="EC9AC7"/>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grpSp>
        <p:nvGrpSpPr>
          <p:cNvPr id="16" name="Csoport 15">
            <a:extLst>
              <a:ext uri="{FF2B5EF4-FFF2-40B4-BE49-F238E27FC236}">
                <a16:creationId xmlns:a16="http://schemas.microsoft.com/office/drawing/2014/main" id="{FCBD139D-0699-4BC5-B75A-A53F7BE6D9A6}"/>
              </a:ext>
            </a:extLst>
          </p:cNvPr>
          <p:cNvGrpSpPr/>
          <p:nvPr/>
        </p:nvGrpSpPr>
        <p:grpSpPr>
          <a:xfrm rot="4830719">
            <a:off x="6634200" y="724568"/>
            <a:ext cx="4776768" cy="4776768"/>
            <a:chOff x="2514599" y="1566862"/>
            <a:chExt cx="3810001" cy="3810001"/>
          </a:xfrm>
          <a:effectLst/>
          <a:scene3d>
            <a:camera prst="perspectiveHeroicExtremeLeftFacing"/>
            <a:lightRig rig="threePt" dir="t"/>
          </a:scene3d>
        </p:grpSpPr>
        <p:cxnSp>
          <p:nvCxnSpPr>
            <p:cNvPr id="20" name="Egyenes összekötő 19">
              <a:extLst>
                <a:ext uri="{FF2B5EF4-FFF2-40B4-BE49-F238E27FC236}">
                  <a16:creationId xmlns:a16="http://schemas.microsoft.com/office/drawing/2014/main" id="{75EAAF49-5654-4DCE-84C0-E8336BC12BD4}"/>
                </a:ext>
              </a:extLst>
            </p:cNvPr>
            <p:cNvCxnSpPr/>
            <p:nvPr/>
          </p:nvCxnSpPr>
          <p:spPr>
            <a:xfrm>
              <a:off x="2514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21" name="Egyenes összekötő 20">
              <a:extLst>
                <a:ext uri="{FF2B5EF4-FFF2-40B4-BE49-F238E27FC236}">
                  <a16:creationId xmlns:a16="http://schemas.microsoft.com/office/drawing/2014/main" id="{D9401B41-6E13-4546-8AAC-2728F89FAF76}"/>
                </a:ext>
              </a:extLst>
            </p:cNvPr>
            <p:cNvCxnSpPr/>
            <p:nvPr/>
          </p:nvCxnSpPr>
          <p:spPr>
            <a:xfrm>
              <a:off x="2895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22" name="Egyenes összekötő 21">
              <a:extLst>
                <a:ext uri="{FF2B5EF4-FFF2-40B4-BE49-F238E27FC236}">
                  <a16:creationId xmlns:a16="http://schemas.microsoft.com/office/drawing/2014/main" id="{B7A76080-8F75-4B32-9114-880C87646FE2}"/>
                </a:ext>
              </a:extLst>
            </p:cNvPr>
            <p:cNvCxnSpPr/>
            <p:nvPr/>
          </p:nvCxnSpPr>
          <p:spPr>
            <a:xfrm>
              <a:off x="3276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23" name="Egyenes összekötő 22">
              <a:extLst>
                <a:ext uri="{FF2B5EF4-FFF2-40B4-BE49-F238E27FC236}">
                  <a16:creationId xmlns:a16="http://schemas.microsoft.com/office/drawing/2014/main" id="{BE2A1F8C-0406-4CB3-9869-26BA7E734D0F}"/>
                </a:ext>
              </a:extLst>
            </p:cNvPr>
            <p:cNvCxnSpPr/>
            <p:nvPr/>
          </p:nvCxnSpPr>
          <p:spPr>
            <a:xfrm>
              <a:off x="3657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24" name="Egyenes összekötő 23">
              <a:extLst>
                <a:ext uri="{FF2B5EF4-FFF2-40B4-BE49-F238E27FC236}">
                  <a16:creationId xmlns:a16="http://schemas.microsoft.com/office/drawing/2014/main" id="{1C78EEFE-6C2B-4D69-B0E3-B2BF76325172}"/>
                </a:ext>
              </a:extLst>
            </p:cNvPr>
            <p:cNvCxnSpPr/>
            <p:nvPr/>
          </p:nvCxnSpPr>
          <p:spPr>
            <a:xfrm>
              <a:off x="4038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25" name="Egyenes összekötő 24">
              <a:extLst>
                <a:ext uri="{FF2B5EF4-FFF2-40B4-BE49-F238E27FC236}">
                  <a16:creationId xmlns:a16="http://schemas.microsoft.com/office/drawing/2014/main" id="{43325AD3-62C5-4A8B-872A-F165A03A1635}"/>
                </a:ext>
              </a:extLst>
            </p:cNvPr>
            <p:cNvCxnSpPr/>
            <p:nvPr/>
          </p:nvCxnSpPr>
          <p:spPr>
            <a:xfrm>
              <a:off x="4419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26" name="Egyenes összekötő 25">
              <a:extLst>
                <a:ext uri="{FF2B5EF4-FFF2-40B4-BE49-F238E27FC236}">
                  <a16:creationId xmlns:a16="http://schemas.microsoft.com/office/drawing/2014/main" id="{9493D3B8-5A11-4C86-B38B-627413AAB973}"/>
                </a:ext>
              </a:extLst>
            </p:cNvPr>
            <p:cNvCxnSpPr/>
            <p:nvPr/>
          </p:nvCxnSpPr>
          <p:spPr>
            <a:xfrm>
              <a:off x="4800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27" name="Egyenes összekötő 26">
              <a:extLst>
                <a:ext uri="{FF2B5EF4-FFF2-40B4-BE49-F238E27FC236}">
                  <a16:creationId xmlns:a16="http://schemas.microsoft.com/office/drawing/2014/main" id="{81801A13-B692-41ED-AFEC-E95D85AE8016}"/>
                </a:ext>
              </a:extLst>
            </p:cNvPr>
            <p:cNvCxnSpPr/>
            <p:nvPr/>
          </p:nvCxnSpPr>
          <p:spPr>
            <a:xfrm>
              <a:off x="5181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28" name="Egyenes összekötő 27">
              <a:extLst>
                <a:ext uri="{FF2B5EF4-FFF2-40B4-BE49-F238E27FC236}">
                  <a16:creationId xmlns:a16="http://schemas.microsoft.com/office/drawing/2014/main" id="{28895529-45F9-4DF2-926F-48ACB4710FB8}"/>
                </a:ext>
              </a:extLst>
            </p:cNvPr>
            <p:cNvCxnSpPr/>
            <p:nvPr/>
          </p:nvCxnSpPr>
          <p:spPr>
            <a:xfrm>
              <a:off x="5562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29" name="Egyenes összekötő 28">
              <a:extLst>
                <a:ext uri="{FF2B5EF4-FFF2-40B4-BE49-F238E27FC236}">
                  <a16:creationId xmlns:a16="http://schemas.microsoft.com/office/drawing/2014/main" id="{897502D6-D65B-4CA1-90E3-765715D26AF6}"/>
                </a:ext>
              </a:extLst>
            </p:cNvPr>
            <p:cNvCxnSpPr/>
            <p:nvPr/>
          </p:nvCxnSpPr>
          <p:spPr>
            <a:xfrm>
              <a:off x="5943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30" name="Egyenes összekötő 29">
              <a:extLst>
                <a:ext uri="{FF2B5EF4-FFF2-40B4-BE49-F238E27FC236}">
                  <a16:creationId xmlns:a16="http://schemas.microsoft.com/office/drawing/2014/main" id="{522FCDB9-11E7-4962-A63D-DBBBE2AFE5FB}"/>
                </a:ext>
              </a:extLst>
            </p:cNvPr>
            <p:cNvCxnSpPr/>
            <p:nvPr/>
          </p:nvCxnSpPr>
          <p:spPr>
            <a:xfrm>
              <a:off x="6324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31" name="Egyenes összekötő 30">
              <a:extLst>
                <a:ext uri="{FF2B5EF4-FFF2-40B4-BE49-F238E27FC236}">
                  <a16:creationId xmlns:a16="http://schemas.microsoft.com/office/drawing/2014/main" id="{AA5E4EA5-3CAD-4CBC-BDAA-2218A53D6A09}"/>
                </a:ext>
              </a:extLst>
            </p:cNvPr>
            <p:cNvCxnSpPr/>
            <p:nvPr/>
          </p:nvCxnSpPr>
          <p:spPr>
            <a:xfrm rot="5400000">
              <a:off x="4419598" y="-338136"/>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32" name="Egyenes összekötő 31">
              <a:extLst>
                <a:ext uri="{FF2B5EF4-FFF2-40B4-BE49-F238E27FC236}">
                  <a16:creationId xmlns:a16="http://schemas.microsoft.com/office/drawing/2014/main" id="{2B6971A7-8CB7-4298-84D5-AFC5ACB3E97C}"/>
                </a:ext>
              </a:extLst>
            </p:cNvPr>
            <p:cNvCxnSpPr/>
            <p:nvPr/>
          </p:nvCxnSpPr>
          <p:spPr>
            <a:xfrm rot="5400000">
              <a:off x="4419598" y="42864"/>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33" name="Egyenes összekötő 32">
              <a:extLst>
                <a:ext uri="{FF2B5EF4-FFF2-40B4-BE49-F238E27FC236}">
                  <a16:creationId xmlns:a16="http://schemas.microsoft.com/office/drawing/2014/main" id="{23D783FA-8529-4E60-926E-CD074AF08F80}"/>
                </a:ext>
              </a:extLst>
            </p:cNvPr>
            <p:cNvCxnSpPr/>
            <p:nvPr/>
          </p:nvCxnSpPr>
          <p:spPr>
            <a:xfrm rot="5400000">
              <a:off x="4419598" y="423864"/>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34" name="Egyenes összekötő 33">
              <a:extLst>
                <a:ext uri="{FF2B5EF4-FFF2-40B4-BE49-F238E27FC236}">
                  <a16:creationId xmlns:a16="http://schemas.microsoft.com/office/drawing/2014/main" id="{CEEAF4AE-F667-4B32-BA58-C301ED6E8E15}"/>
                </a:ext>
              </a:extLst>
            </p:cNvPr>
            <p:cNvCxnSpPr/>
            <p:nvPr/>
          </p:nvCxnSpPr>
          <p:spPr>
            <a:xfrm rot="5400000">
              <a:off x="4419598" y="804864"/>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35" name="Egyenes összekötő 34">
              <a:extLst>
                <a:ext uri="{FF2B5EF4-FFF2-40B4-BE49-F238E27FC236}">
                  <a16:creationId xmlns:a16="http://schemas.microsoft.com/office/drawing/2014/main" id="{2B2D9C25-6081-4F9D-B4AC-59725F0DD9B3}"/>
                </a:ext>
              </a:extLst>
            </p:cNvPr>
            <p:cNvCxnSpPr/>
            <p:nvPr/>
          </p:nvCxnSpPr>
          <p:spPr>
            <a:xfrm rot="5400000">
              <a:off x="4419598" y="1185864"/>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36" name="Egyenes összekötő 35">
              <a:extLst>
                <a:ext uri="{FF2B5EF4-FFF2-40B4-BE49-F238E27FC236}">
                  <a16:creationId xmlns:a16="http://schemas.microsoft.com/office/drawing/2014/main" id="{52BF68F2-24DA-4128-9232-1F53DB96F072}"/>
                </a:ext>
              </a:extLst>
            </p:cNvPr>
            <p:cNvCxnSpPr/>
            <p:nvPr/>
          </p:nvCxnSpPr>
          <p:spPr>
            <a:xfrm rot="5400000">
              <a:off x="4419598" y="1566864"/>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37" name="Egyenes összekötő 36">
              <a:extLst>
                <a:ext uri="{FF2B5EF4-FFF2-40B4-BE49-F238E27FC236}">
                  <a16:creationId xmlns:a16="http://schemas.microsoft.com/office/drawing/2014/main" id="{9ECFB08D-85AF-471B-AD33-A0BBF6F266AC}"/>
                </a:ext>
              </a:extLst>
            </p:cNvPr>
            <p:cNvCxnSpPr/>
            <p:nvPr/>
          </p:nvCxnSpPr>
          <p:spPr>
            <a:xfrm rot="5400000">
              <a:off x="4419598" y="1947864"/>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38" name="Egyenes összekötő 37">
              <a:extLst>
                <a:ext uri="{FF2B5EF4-FFF2-40B4-BE49-F238E27FC236}">
                  <a16:creationId xmlns:a16="http://schemas.microsoft.com/office/drawing/2014/main" id="{E44B948A-1F29-4324-953B-E0D09728B752}"/>
                </a:ext>
              </a:extLst>
            </p:cNvPr>
            <p:cNvCxnSpPr/>
            <p:nvPr/>
          </p:nvCxnSpPr>
          <p:spPr>
            <a:xfrm rot="5400000">
              <a:off x="4419598" y="2328864"/>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39" name="Egyenes összekötő 38">
              <a:extLst>
                <a:ext uri="{FF2B5EF4-FFF2-40B4-BE49-F238E27FC236}">
                  <a16:creationId xmlns:a16="http://schemas.microsoft.com/office/drawing/2014/main" id="{C92E399E-43AF-4109-9D48-54C8E19777B3}"/>
                </a:ext>
              </a:extLst>
            </p:cNvPr>
            <p:cNvCxnSpPr/>
            <p:nvPr/>
          </p:nvCxnSpPr>
          <p:spPr>
            <a:xfrm rot="5400000">
              <a:off x="4419598" y="2709864"/>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40" name="Egyenes összekötő 39">
              <a:extLst>
                <a:ext uri="{FF2B5EF4-FFF2-40B4-BE49-F238E27FC236}">
                  <a16:creationId xmlns:a16="http://schemas.microsoft.com/office/drawing/2014/main" id="{AB01A614-15A0-4C2E-AB23-5989288BDFA9}"/>
                </a:ext>
              </a:extLst>
            </p:cNvPr>
            <p:cNvCxnSpPr/>
            <p:nvPr/>
          </p:nvCxnSpPr>
          <p:spPr>
            <a:xfrm rot="5400000">
              <a:off x="4419598" y="3090864"/>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41" name="Egyenes összekötő 40">
              <a:extLst>
                <a:ext uri="{FF2B5EF4-FFF2-40B4-BE49-F238E27FC236}">
                  <a16:creationId xmlns:a16="http://schemas.microsoft.com/office/drawing/2014/main" id="{B7CA8B13-21A9-4FD3-9002-18139B20E060}"/>
                </a:ext>
              </a:extLst>
            </p:cNvPr>
            <p:cNvCxnSpPr/>
            <p:nvPr/>
          </p:nvCxnSpPr>
          <p:spPr>
            <a:xfrm rot="5400000">
              <a:off x="4419598" y="3471864"/>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grpSp>
      <p:sp>
        <p:nvSpPr>
          <p:cNvPr id="2" name="Cím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037617" y="1933206"/>
            <a:ext cx="4680000" cy="2991588"/>
          </a:xfrm>
          <a:noFill/>
        </p:spPr>
        <p:txBody>
          <a:bodyPr wrap="square" rtlCol="0">
            <a:spAutoFit/>
            <a:scene3d>
              <a:camera prst="perspectiveContrastingLeftFacing" fov="6300000">
                <a:rot lat="20400000" lon="1200000" rev="0"/>
              </a:camera>
              <a:lightRig rig="chilly" dir="t"/>
            </a:scene3d>
            <a:sp3d extrusionH="196850" contourW="25400" prstMaterial="dkEdge">
              <a:bevelT w="44450" h="38100" prst="coolSlant"/>
              <a:bevelB w="82550" h="38100" prst="coolSlant"/>
              <a:contourClr>
                <a:schemeClr val="accent1">
                  <a:lumMod val="20000"/>
                  <a:lumOff val="80000"/>
                </a:schemeClr>
              </a:contourClr>
            </a:sp3d>
          </a:bodyPr>
          <a:lstStyle>
            <a:lvl1pPr>
              <a:defRPr lang="en-ZA" sz="7200" b="1" spc="-600" dirty="0">
                <a:gradFill>
                  <a:gsLst>
                    <a:gs pos="29000">
                      <a:schemeClr val="accent2">
                        <a:lumMod val="50000"/>
                      </a:schemeClr>
                    </a:gs>
                    <a:gs pos="55000">
                      <a:srgbClr val="A9E0ED"/>
                    </a:gs>
                    <a:gs pos="55000">
                      <a:schemeClr val="accent1">
                        <a:lumMod val="60000"/>
                        <a:lumOff val="40000"/>
                      </a:schemeClr>
                    </a:gs>
                    <a:gs pos="76000">
                      <a:schemeClr val="bg1"/>
                    </a:gs>
                  </a:gsLst>
                  <a:lin ang="5400000" scaled="1"/>
                </a:gradFill>
                <a:effectLst>
                  <a:glow rad="152400">
                    <a:srgbClr val="BADEDA">
                      <a:alpha val="40000"/>
                    </a:srgbClr>
                  </a:glow>
                  <a:outerShdw blurRad="25400" dist="25400" dir="2400000" algn="tl" rotWithShape="0">
                    <a:srgbClr val="BADEDA"/>
                  </a:outerShdw>
                </a:effectLst>
                <a:latin typeface="+mj-lt"/>
                <a:ea typeface="Tahoma" panose="020B0604030504040204" pitchFamily="34" charset="0"/>
                <a:cs typeface="Arial" panose="020B0604020202020204" pitchFamily="34" charset="0"/>
              </a:defRPr>
            </a:lvl1pPr>
          </a:lstStyle>
          <a:p>
            <a:pPr marL="0" lvl="0" rtl="0"/>
            <a:r>
              <a:rPr lang="hu-HU" noProof="0" dirty="0"/>
              <a:t>A RETRÓ CÍM SZERKESZTÉSE</a:t>
            </a:r>
          </a:p>
        </p:txBody>
      </p:sp>
      <p:sp>
        <p:nvSpPr>
          <p:cNvPr id="3" name="Alcím 2">
            <a:extLst>
              <a:ext uri="{FF2B5EF4-FFF2-40B4-BE49-F238E27FC236}">
                <a16:creationId xmlns:a16="http://schemas.microsoft.com/office/drawing/2014/main" id="{C9980B88-3F4A-4688-9ED0-17EF37E62D93}"/>
              </a:ext>
            </a:extLst>
          </p:cNvPr>
          <p:cNvSpPr>
            <a:spLocks noGrp="1"/>
          </p:cNvSpPr>
          <p:nvPr>
            <p:ph type="subTitle" idx="1"/>
          </p:nvPr>
        </p:nvSpPr>
        <p:spPr>
          <a:xfrm>
            <a:off x="7035922" y="5154839"/>
            <a:ext cx="4736077" cy="787411"/>
          </a:xfrm>
          <a:solidFill>
            <a:schemeClr val="tx1"/>
          </a:solidFill>
        </p:spPr>
        <p:txBody>
          <a:bodyPr lIns="180000" tIns="72000" rIns="180000" bIns="72000" rtlCol="0" anchor="ctr"/>
          <a:lstStyle>
            <a:lvl1pPr marL="0" indent="0" algn="ctr">
              <a:buFont typeface="Arial" panose="020B0604020202020204" pitchFamily="34" charset="0"/>
              <a:buNone/>
              <a:defRPr sz="1600">
                <a:solidFill>
                  <a:schemeClr val="bg1"/>
                </a:solidFill>
                <a:latin typeface="Courier New" panose="02070309020205020404" pitchFamily="49" charset="0"/>
                <a:cs typeface="Courier New" panose="02070309020205020404" pitchFamily="49"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hu-HU" noProof="0"/>
              <a:t>Kattintson ide az alcím mintájának szerkesztéséhez</a:t>
            </a:r>
            <a:endParaRPr lang="hu-HU" noProof="0" dirty="0"/>
          </a:p>
        </p:txBody>
      </p:sp>
      <p:sp>
        <p:nvSpPr>
          <p:cNvPr id="42" name="Egyenlő szárú háromszög 41">
            <a:extLst>
              <a:ext uri="{FF2B5EF4-FFF2-40B4-BE49-F238E27FC236}">
                <a16:creationId xmlns:a16="http://schemas.microsoft.com/office/drawing/2014/main" id="{F4E64290-5ADA-4894-8496-DE46331C2910}"/>
              </a:ext>
            </a:extLst>
          </p:cNvPr>
          <p:cNvSpPr/>
          <p:nvPr userDrawn="1"/>
        </p:nvSpPr>
        <p:spPr>
          <a:xfrm rot="10800000">
            <a:off x="2803689" y="2040344"/>
            <a:ext cx="740512" cy="503107"/>
          </a:xfrm>
          <a:prstGeom prst="triangle">
            <a:avLst/>
          </a:prstGeom>
          <a:gradFill>
            <a:gsLst>
              <a:gs pos="0">
                <a:schemeClr val="accent2"/>
              </a:gs>
              <a:gs pos="100000">
                <a:schemeClr val="accent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43" name="Egyenlő szárú háromszög 42">
            <a:extLst>
              <a:ext uri="{FF2B5EF4-FFF2-40B4-BE49-F238E27FC236}">
                <a16:creationId xmlns:a16="http://schemas.microsoft.com/office/drawing/2014/main" id="{A3FE7ACA-32BB-4E3D-B271-8F185C3CD0EE}"/>
              </a:ext>
            </a:extLst>
          </p:cNvPr>
          <p:cNvSpPr/>
          <p:nvPr userDrawn="1"/>
        </p:nvSpPr>
        <p:spPr>
          <a:xfrm rot="10800000">
            <a:off x="2324207" y="2900399"/>
            <a:ext cx="1689239" cy="1147676"/>
          </a:xfrm>
          <a:prstGeom prst="triangle">
            <a:avLst/>
          </a:prstGeom>
          <a:gradFill>
            <a:gsLst>
              <a:gs pos="0">
                <a:schemeClr val="accent2"/>
              </a:gs>
              <a:gs pos="100000">
                <a:schemeClr val="accent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44" name="Egyenlő szárú háromszög 43">
            <a:extLst>
              <a:ext uri="{FF2B5EF4-FFF2-40B4-BE49-F238E27FC236}">
                <a16:creationId xmlns:a16="http://schemas.microsoft.com/office/drawing/2014/main" id="{22823DFC-317B-4932-ABC6-21D5B262D756}"/>
              </a:ext>
            </a:extLst>
          </p:cNvPr>
          <p:cNvSpPr/>
          <p:nvPr userDrawn="1"/>
        </p:nvSpPr>
        <p:spPr>
          <a:xfrm>
            <a:off x="3748124" y="4263551"/>
            <a:ext cx="545742" cy="370779"/>
          </a:xfrm>
          <a:prstGeom prst="triangle">
            <a:avLst/>
          </a:prstGeom>
          <a:gradFill>
            <a:gsLst>
              <a:gs pos="0">
                <a:schemeClr val="accent3"/>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Tree>
    <p:extLst>
      <p:ext uri="{BB962C8B-B14F-4D97-AF65-F5344CB8AC3E}">
        <p14:creationId xmlns:p14="http://schemas.microsoft.com/office/powerpoint/2010/main" val="3129971642"/>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userDrawn="1">
  <p:cSld name="1_Szakaszfejléc">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8" name="Szabadkézi sokszög: Alakzat 67">
            <a:extLst>
              <a:ext uri="{FF2B5EF4-FFF2-40B4-BE49-F238E27FC236}">
                <a16:creationId xmlns:a16="http://schemas.microsoft.com/office/drawing/2014/main" id="{2836D779-B379-4EF2-899C-33A74B679EEF}"/>
              </a:ext>
            </a:extLst>
          </p:cNvPr>
          <p:cNvSpPr/>
          <p:nvPr userDrawn="1"/>
        </p:nvSpPr>
        <p:spPr>
          <a:xfrm>
            <a:off x="0" y="1"/>
            <a:ext cx="12192000" cy="6857999"/>
          </a:xfrm>
          <a:custGeom>
            <a:avLst/>
            <a:gdLst>
              <a:gd name="connsiteX0" fmla="*/ 108001 w 12192000"/>
              <a:gd name="connsiteY0" fmla="*/ 108000 h 6857999"/>
              <a:gd name="connsiteX1" fmla="*/ 108001 w 12192000"/>
              <a:gd name="connsiteY1" fmla="*/ 6749999 h 6857999"/>
              <a:gd name="connsiteX2" fmla="*/ 12084000 w 12192000"/>
              <a:gd name="connsiteY2" fmla="*/ 6749999 h 6857999"/>
              <a:gd name="connsiteX3" fmla="*/ 12084000 w 12192000"/>
              <a:gd name="connsiteY3" fmla="*/ 108000 h 6857999"/>
              <a:gd name="connsiteX4" fmla="*/ 0 w 12192000"/>
              <a:gd name="connsiteY4" fmla="*/ 0 h 6857999"/>
              <a:gd name="connsiteX5" fmla="*/ 1 w 12192000"/>
              <a:gd name="connsiteY5" fmla="*/ 0 h 6857999"/>
              <a:gd name="connsiteX6" fmla="*/ 12192000 w 12192000"/>
              <a:gd name="connsiteY6" fmla="*/ 0 h 6857999"/>
              <a:gd name="connsiteX7" fmla="*/ 12192000 w 12192000"/>
              <a:gd name="connsiteY7" fmla="*/ 6857999 h 6857999"/>
              <a:gd name="connsiteX8" fmla="*/ 1 w 12192000"/>
              <a:gd name="connsiteY8" fmla="*/ 6857999 h 6857999"/>
              <a:gd name="connsiteX9" fmla="*/ 0 w 12192000"/>
              <a:gd name="connsiteY9"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0" h="6857999">
                <a:moveTo>
                  <a:pt x="108001" y="108000"/>
                </a:moveTo>
                <a:lnTo>
                  <a:pt x="108001" y="6749999"/>
                </a:lnTo>
                <a:lnTo>
                  <a:pt x="12084000" y="6749999"/>
                </a:lnTo>
                <a:lnTo>
                  <a:pt x="12084000" y="108000"/>
                </a:lnTo>
                <a:close/>
                <a:moveTo>
                  <a:pt x="0" y="0"/>
                </a:moveTo>
                <a:lnTo>
                  <a:pt x="1" y="0"/>
                </a:lnTo>
                <a:lnTo>
                  <a:pt x="12192000" y="0"/>
                </a:lnTo>
                <a:lnTo>
                  <a:pt x="12192000" y="6857999"/>
                </a:lnTo>
                <a:lnTo>
                  <a:pt x="1" y="6857999"/>
                </a:lnTo>
                <a:lnTo>
                  <a:pt x="0" y="685799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pic>
        <p:nvPicPr>
          <p:cNvPr id="10" name="Kép 9" descr="Csillag a háttérben&#10;&#10;A leírás teljesen megbízható">
            <a:extLst>
              <a:ext uri="{FF2B5EF4-FFF2-40B4-BE49-F238E27FC236}">
                <a16:creationId xmlns:a16="http://schemas.microsoft.com/office/drawing/2014/main" id="{1EB78F37-ED4C-4686-AFCC-BF511BA52753}"/>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6675439" y="108745"/>
            <a:ext cx="5417792" cy="6635005"/>
          </a:xfrm>
          <a:prstGeom prst="rect">
            <a:avLst/>
          </a:prstGeom>
        </p:spPr>
      </p:pic>
      <p:grpSp>
        <p:nvGrpSpPr>
          <p:cNvPr id="45" name="Csoport 44">
            <a:extLst>
              <a:ext uri="{FF2B5EF4-FFF2-40B4-BE49-F238E27FC236}">
                <a16:creationId xmlns:a16="http://schemas.microsoft.com/office/drawing/2014/main" id="{00D551C8-4BF9-413C-A7A0-7C874EA0C1EB}"/>
              </a:ext>
            </a:extLst>
          </p:cNvPr>
          <p:cNvGrpSpPr/>
          <p:nvPr userDrawn="1"/>
        </p:nvGrpSpPr>
        <p:grpSpPr>
          <a:xfrm>
            <a:off x="7682767" y="1707806"/>
            <a:ext cx="3442387" cy="3442387"/>
            <a:chOff x="2514599" y="1566862"/>
            <a:chExt cx="3810001" cy="3810001"/>
          </a:xfrm>
          <a:effectLst>
            <a:glow rad="101600">
              <a:schemeClr val="accent2">
                <a:satMod val="175000"/>
                <a:alpha val="18000"/>
              </a:schemeClr>
            </a:glow>
          </a:effectLst>
        </p:grpSpPr>
        <p:cxnSp>
          <p:nvCxnSpPr>
            <p:cNvPr id="46" name="Egyenes összekötő 45">
              <a:extLst>
                <a:ext uri="{FF2B5EF4-FFF2-40B4-BE49-F238E27FC236}">
                  <a16:creationId xmlns:a16="http://schemas.microsoft.com/office/drawing/2014/main" id="{9B40F6CC-7795-4615-90F1-11497899DD3A}"/>
                </a:ext>
              </a:extLst>
            </p:cNvPr>
            <p:cNvCxnSpPr/>
            <p:nvPr/>
          </p:nvCxnSpPr>
          <p:spPr>
            <a:xfrm>
              <a:off x="2514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47" name="Egyenes összekötő 46">
              <a:extLst>
                <a:ext uri="{FF2B5EF4-FFF2-40B4-BE49-F238E27FC236}">
                  <a16:creationId xmlns:a16="http://schemas.microsoft.com/office/drawing/2014/main" id="{189DD442-0FCD-4DA1-84E0-2E386C66959A}"/>
                </a:ext>
              </a:extLst>
            </p:cNvPr>
            <p:cNvCxnSpPr/>
            <p:nvPr/>
          </p:nvCxnSpPr>
          <p:spPr>
            <a:xfrm>
              <a:off x="2895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48" name="Egyenes összekötő 47">
              <a:extLst>
                <a:ext uri="{FF2B5EF4-FFF2-40B4-BE49-F238E27FC236}">
                  <a16:creationId xmlns:a16="http://schemas.microsoft.com/office/drawing/2014/main" id="{6794EC30-C68F-4F8F-A11C-8A12D4C44359}"/>
                </a:ext>
              </a:extLst>
            </p:cNvPr>
            <p:cNvCxnSpPr/>
            <p:nvPr/>
          </p:nvCxnSpPr>
          <p:spPr>
            <a:xfrm>
              <a:off x="3276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49" name="Egyenes összekötő 48">
              <a:extLst>
                <a:ext uri="{FF2B5EF4-FFF2-40B4-BE49-F238E27FC236}">
                  <a16:creationId xmlns:a16="http://schemas.microsoft.com/office/drawing/2014/main" id="{299D75E9-9ABA-49DA-8C08-01690B2048D6}"/>
                </a:ext>
              </a:extLst>
            </p:cNvPr>
            <p:cNvCxnSpPr/>
            <p:nvPr/>
          </p:nvCxnSpPr>
          <p:spPr>
            <a:xfrm>
              <a:off x="3657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0" name="Egyenes összekötő 49">
              <a:extLst>
                <a:ext uri="{FF2B5EF4-FFF2-40B4-BE49-F238E27FC236}">
                  <a16:creationId xmlns:a16="http://schemas.microsoft.com/office/drawing/2014/main" id="{DEF629BA-5818-4F68-84E0-9709E53CCE12}"/>
                </a:ext>
              </a:extLst>
            </p:cNvPr>
            <p:cNvCxnSpPr/>
            <p:nvPr/>
          </p:nvCxnSpPr>
          <p:spPr>
            <a:xfrm>
              <a:off x="4038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1" name="Egyenes összekötő 50">
              <a:extLst>
                <a:ext uri="{FF2B5EF4-FFF2-40B4-BE49-F238E27FC236}">
                  <a16:creationId xmlns:a16="http://schemas.microsoft.com/office/drawing/2014/main" id="{BE66E45C-2D7B-4E77-AB2D-087DD07929C9}"/>
                </a:ext>
              </a:extLst>
            </p:cNvPr>
            <p:cNvCxnSpPr/>
            <p:nvPr/>
          </p:nvCxnSpPr>
          <p:spPr>
            <a:xfrm>
              <a:off x="4419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2" name="Egyenes összekötő 51">
              <a:extLst>
                <a:ext uri="{FF2B5EF4-FFF2-40B4-BE49-F238E27FC236}">
                  <a16:creationId xmlns:a16="http://schemas.microsoft.com/office/drawing/2014/main" id="{AC559F57-DF51-477A-9664-F0A6E4593345}"/>
                </a:ext>
              </a:extLst>
            </p:cNvPr>
            <p:cNvCxnSpPr/>
            <p:nvPr/>
          </p:nvCxnSpPr>
          <p:spPr>
            <a:xfrm>
              <a:off x="4800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3" name="Egyenes összekötő 52">
              <a:extLst>
                <a:ext uri="{FF2B5EF4-FFF2-40B4-BE49-F238E27FC236}">
                  <a16:creationId xmlns:a16="http://schemas.microsoft.com/office/drawing/2014/main" id="{D81DE1A2-6CF2-4830-836F-E2B649B096AF}"/>
                </a:ext>
              </a:extLst>
            </p:cNvPr>
            <p:cNvCxnSpPr/>
            <p:nvPr/>
          </p:nvCxnSpPr>
          <p:spPr>
            <a:xfrm>
              <a:off x="5181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4" name="Egyenes összekötő 53">
              <a:extLst>
                <a:ext uri="{FF2B5EF4-FFF2-40B4-BE49-F238E27FC236}">
                  <a16:creationId xmlns:a16="http://schemas.microsoft.com/office/drawing/2014/main" id="{022986E8-9A85-40DF-88CF-4589415D686E}"/>
                </a:ext>
              </a:extLst>
            </p:cNvPr>
            <p:cNvCxnSpPr/>
            <p:nvPr/>
          </p:nvCxnSpPr>
          <p:spPr>
            <a:xfrm>
              <a:off x="5562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5" name="Egyenes összekötő 54">
              <a:extLst>
                <a:ext uri="{FF2B5EF4-FFF2-40B4-BE49-F238E27FC236}">
                  <a16:creationId xmlns:a16="http://schemas.microsoft.com/office/drawing/2014/main" id="{6A6F3BC4-5CDA-4ADE-8C98-B45EEEA9E822}"/>
                </a:ext>
              </a:extLst>
            </p:cNvPr>
            <p:cNvCxnSpPr/>
            <p:nvPr/>
          </p:nvCxnSpPr>
          <p:spPr>
            <a:xfrm>
              <a:off x="5943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6" name="Egyenes összekötő 55">
              <a:extLst>
                <a:ext uri="{FF2B5EF4-FFF2-40B4-BE49-F238E27FC236}">
                  <a16:creationId xmlns:a16="http://schemas.microsoft.com/office/drawing/2014/main" id="{ABB92487-E701-4906-B242-5E896B1FC968}"/>
                </a:ext>
              </a:extLst>
            </p:cNvPr>
            <p:cNvCxnSpPr/>
            <p:nvPr/>
          </p:nvCxnSpPr>
          <p:spPr>
            <a:xfrm>
              <a:off x="6324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7" name="Egyenes összekötő 56">
              <a:extLst>
                <a:ext uri="{FF2B5EF4-FFF2-40B4-BE49-F238E27FC236}">
                  <a16:creationId xmlns:a16="http://schemas.microsoft.com/office/drawing/2014/main" id="{8FFED390-C005-488A-801D-51F5E5D5E636}"/>
                </a:ext>
              </a:extLst>
            </p:cNvPr>
            <p:cNvCxnSpPr/>
            <p:nvPr/>
          </p:nvCxnSpPr>
          <p:spPr>
            <a:xfrm rot="5400000">
              <a:off x="4419598" y="-338136"/>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8" name="Egyenes összekötő 57">
              <a:extLst>
                <a:ext uri="{FF2B5EF4-FFF2-40B4-BE49-F238E27FC236}">
                  <a16:creationId xmlns:a16="http://schemas.microsoft.com/office/drawing/2014/main" id="{C0ECF5DE-7D63-4E09-A990-9EFE8F3E2444}"/>
                </a:ext>
              </a:extLst>
            </p:cNvPr>
            <p:cNvCxnSpPr/>
            <p:nvPr/>
          </p:nvCxnSpPr>
          <p:spPr>
            <a:xfrm rot="5400000">
              <a:off x="4419598" y="42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9" name="Egyenes összekötő 58">
              <a:extLst>
                <a:ext uri="{FF2B5EF4-FFF2-40B4-BE49-F238E27FC236}">
                  <a16:creationId xmlns:a16="http://schemas.microsoft.com/office/drawing/2014/main" id="{66F82FBE-68FB-4DEB-8029-66924BDA4D1E}"/>
                </a:ext>
              </a:extLst>
            </p:cNvPr>
            <p:cNvCxnSpPr/>
            <p:nvPr/>
          </p:nvCxnSpPr>
          <p:spPr>
            <a:xfrm rot="5400000">
              <a:off x="4419598" y="423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0" name="Egyenes összekötő 59">
              <a:extLst>
                <a:ext uri="{FF2B5EF4-FFF2-40B4-BE49-F238E27FC236}">
                  <a16:creationId xmlns:a16="http://schemas.microsoft.com/office/drawing/2014/main" id="{D9E1BB4E-09B6-4106-BDE3-A38644EF47E1}"/>
                </a:ext>
              </a:extLst>
            </p:cNvPr>
            <p:cNvCxnSpPr/>
            <p:nvPr/>
          </p:nvCxnSpPr>
          <p:spPr>
            <a:xfrm rot="5400000">
              <a:off x="4419598" y="804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1" name="Egyenes összekötő 60">
              <a:extLst>
                <a:ext uri="{FF2B5EF4-FFF2-40B4-BE49-F238E27FC236}">
                  <a16:creationId xmlns:a16="http://schemas.microsoft.com/office/drawing/2014/main" id="{48FE8515-C6DF-47C8-B17B-D1488CFB34EB}"/>
                </a:ext>
              </a:extLst>
            </p:cNvPr>
            <p:cNvCxnSpPr/>
            <p:nvPr/>
          </p:nvCxnSpPr>
          <p:spPr>
            <a:xfrm rot="5400000">
              <a:off x="4419598" y="1185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2" name="Egyenes összekötő 61">
              <a:extLst>
                <a:ext uri="{FF2B5EF4-FFF2-40B4-BE49-F238E27FC236}">
                  <a16:creationId xmlns:a16="http://schemas.microsoft.com/office/drawing/2014/main" id="{E7D81FB4-C78B-4F71-83FF-F3BA73E121ED}"/>
                </a:ext>
              </a:extLst>
            </p:cNvPr>
            <p:cNvCxnSpPr/>
            <p:nvPr/>
          </p:nvCxnSpPr>
          <p:spPr>
            <a:xfrm rot="5400000">
              <a:off x="4419598" y="1566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3" name="Egyenes összekötő 62">
              <a:extLst>
                <a:ext uri="{FF2B5EF4-FFF2-40B4-BE49-F238E27FC236}">
                  <a16:creationId xmlns:a16="http://schemas.microsoft.com/office/drawing/2014/main" id="{FC6C6E5D-0A27-4FFE-8A9F-0B4550BE631B}"/>
                </a:ext>
              </a:extLst>
            </p:cNvPr>
            <p:cNvCxnSpPr/>
            <p:nvPr/>
          </p:nvCxnSpPr>
          <p:spPr>
            <a:xfrm rot="5400000">
              <a:off x="4419598" y="1947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4" name="Egyenes összekötő 63">
              <a:extLst>
                <a:ext uri="{FF2B5EF4-FFF2-40B4-BE49-F238E27FC236}">
                  <a16:creationId xmlns:a16="http://schemas.microsoft.com/office/drawing/2014/main" id="{E9C5B91D-89A8-4C76-B499-BEA540B1F253}"/>
                </a:ext>
              </a:extLst>
            </p:cNvPr>
            <p:cNvCxnSpPr/>
            <p:nvPr/>
          </p:nvCxnSpPr>
          <p:spPr>
            <a:xfrm rot="5400000">
              <a:off x="4419598" y="2328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5" name="Egyenes összekötő 64">
              <a:extLst>
                <a:ext uri="{FF2B5EF4-FFF2-40B4-BE49-F238E27FC236}">
                  <a16:creationId xmlns:a16="http://schemas.microsoft.com/office/drawing/2014/main" id="{A66B5249-941F-4ED5-8297-FB24511B0114}"/>
                </a:ext>
              </a:extLst>
            </p:cNvPr>
            <p:cNvCxnSpPr/>
            <p:nvPr/>
          </p:nvCxnSpPr>
          <p:spPr>
            <a:xfrm rot="5400000">
              <a:off x="4419598" y="2709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6" name="Egyenes összekötő 65">
              <a:extLst>
                <a:ext uri="{FF2B5EF4-FFF2-40B4-BE49-F238E27FC236}">
                  <a16:creationId xmlns:a16="http://schemas.microsoft.com/office/drawing/2014/main" id="{4B647CA6-2EEA-4936-AC3F-369D8F873A1D}"/>
                </a:ext>
              </a:extLst>
            </p:cNvPr>
            <p:cNvCxnSpPr/>
            <p:nvPr/>
          </p:nvCxnSpPr>
          <p:spPr>
            <a:xfrm rot="5400000">
              <a:off x="4419598" y="3090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7" name="Egyenes összekötő 66">
              <a:extLst>
                <a:ext uri="{FF2B5EF4-FFF2-40B4-BE49-F238E27FC236}">
                  <a16:creationId xmlns:a16="http://schemas.microsoft.com/office/drawing/2014/main" id="{8CDA9DB4-338F-40E7-96CE-4D323CD63D2D}"/>
                </a:ext>
              </a:extLst>
            </p:cNvPr>
            <p:cNvCxnSpPr/>
            <p:nvPr/>
          </p:nvCxnSpPr>
          <p:spPr>
            <a:xfrm rot="5400000">
              <a:off x="4419598" y="3471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grpSp>
      <p:sp>
        <p:nvSpPr>
          <p:cNvPr id="2" name="Cím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037617" y="2321292"/>
            <a:ext cx="4680000" cy="2215415"/>
          </a:xfrm>
          <a:noFill/>
        </p:spPr>
        <p:txBody>
          <a:bodyPr wrap="square" rtlCol="0">
            <a:spAutoFit/>
            <a:scene3d>
              <a:camera prst="perspectiveContrastingLeftFacing" fov="6300000">
                <a:rot lat="20400000" lon="1200000" rev="0"/>
              </a:camera>
              <a:lightRig rig="freezing" dir="t">
                <a:rot lat="0" lon="0" rev="600000"/>
              </a:lightRig>
            </a:scene3d>
            <a:sp3d extrusionH="196850" contourW="25400" prstMaterial="clear">
              <a:bevelT w="44450" h="38100" prst="relaxedInset"/>
              <a:bevelB w="82550" h="38100" prst="coolSlant"/>
              <a:contourClr>
                <a:schemeClr val="accent1">
                  <a:lumMod val="20000"/>
                  <a:lumOff val="80000"/>
                </a:schemeClr>
              </a:contourClr>
            </a:sp3d>
          </a:bodyPr>
          <a:lstStyle>
            <a:lvl1pPr>
              <a:defRPr lang="en-ZA" sz="7000" b="1" spc="-600" dirty="0">
                <a:gradFill>
                  <a:gsLst>
                    <a:gs pos="0">
                      <a:srgbClr val="C5ECF1"/>
                    </a:gs>
                    <a:gs pos="48000">
                      <a:srgbClr val="6FC0EF"/>
                    </a:gs>
                    <a:gs pos="48000">
                      <a:srgbClr val="235FA8"/>
                    </a:gs>
                    <a:gs pos="98230">
                      <a:schemeClr val="bg1"/>
                    </a:gs>
                    <a:gs pos="79000">
                      <a:srgbClr val="FDFCFC"/>
                    </a:gs>
                  </a:gsLst>
                  <a:lin ang="5400000" scaled="1"/>
                </a:gradFill>
                <a:effectLst>
                  <a:glow rad="152400">
                    <a:srgbClr val="7030A0">
                      <a:alpha val="40000"/>
                    </a:srgbClr>
                  </a:glow>
                  <a:outerShdw blurRad="25400" dist="25400" dir="2400000" algn="tl" rotWithShape="0">
                    <a:srgbClr val="FF0066"/>
                  </a:outerShdw>
                </a:effectLst>
                <a:latin typeface="Century Gothic" panose="020B0502020202020204" pitchFamily="34" charset="0"/>
                <a:ea typeface="Tahoma" panose="020B0604030504040204" pitchFamily="34" charset="0"/>
                <a:cs typeface="Arial" panose="020B0604020202020204" pitchFamily="34" charset="0"/>
              </a:defRPr>
            </a:lvl1pPr>
          </a:lstStyle>
          <a:p>
            <a:pPr marL="0" lvl="0" rtl="0">
              <a:lnSpc>
                <a:spcPts val="9000"/>
              </a:lnSpc>
            </a:pPr>
            <a:r>
              <a:rPr lang="hu-HU" noProof="0" dirty="0"/>
              <a:t>A RETRÓ CÍM SZERKESZTÉSE</a:t>
            </a:r>
          </a:p>
        </p:txBody>
      </p:sp>
      <p:sp>
        <p:nvSpPr>
          <p:cNvPr id="3" name="Alcím 2">
            <a:extLst>
              <a:ext uri="{FF2B5EF4-FFF2-40B4-BE49-F238E27FC236}">
                <a16:creationId xmlns:a16="http://schemas.microsoft.com/office/drawing/2014/main" id="{C9980B88-3F4A-4688-9ED0-17EF37E62D93}"/>
              </a:ext>
            </a:extLst>
          </p:cNvPr>
          <p:cNvSpPr>
            <a:spLocks noGrp="1"/>
          </p:cNvSpPr>
          <p:nvPr>
            <p:ph type="subTitle" idx="1"/>
          </p:nvPr>
        </p:nvSpPr>
        <p:spPr>
          <a:xfrm>
            <a:off x="7035922" y="5154839"/>
            <a:ext cx="4736077" cy="787411"/>
          </a:xfrm>
          <a:solidFill>
            <a:schemeClr val="tx1"/>
          </a:solidFill>
        </p:spPr>
        <p:txBody>
          <a:bodyPr vert="horz" lIns="180000" tIns="72000" rIns="180000" bIns="72000" rtlCol="0" anchor="ctr">
            <a:noAutofit/>
          </a:bodyPr>
          <a:lstStyle>
            <a:lvl1pPr marL="0" indent="0" algn="ctr">
              <a:buNone/>
              <a:defRPr lang="en-ZA" sz="1600" dirty="0">
                <a:solidFill>
                  <a:schemeClr val="bg1"/>
                </a:solidFill>
                <a:latin typeface="Courier New" panose="02070309020205020404" pitchFamily="49" charset="0"/>
                <a:cs typeface="Courier New" panose="02070309020205020404" pitchFamily="49" charset="0"/>
              </a:defRPr>
            </a:lvl1pPr>
          </a:lstStyle>
          <a:p>
            <a:pPr marL="266700" lvl="0" indent="-266700" algn="ctr" rtl="0"/>
            <a:r>
              <a:rPr lang="hu-HU" noProof="0"/>
              <a:t>Kattintson ide az alcím mintájának szerkesztéséhez</a:t>
            </a:r>
            <a:endParaRPr lang="hu-HU" noProof="0" dirty="0"/>
          </a:p>
        </p:txBody>
      </p:sp>
      <p:sp>
        <p:nvSpPr>
          <p:cNvPr id="42" name="Egyenlő szárú háromszög 41">
            <a:extLst>
              <a:ext uri="{FF2B5EF4-FFF2-40B4-BE49-F238E27FC236}">
                <a16:creationId xmlns:a16="http://schemas.microsoft.com/office/drawing/2014/main" id="{F4E64290-5ADA-4894-8496-DE46331C2910}"/>
              </a:ext>
            </a:extLst>
          </p:cNvPr>
          <p:cNvSpPr/>
          <p:nvPr userDrawn="1"/>
        </p:nvSpPr>
        <p:spPr>
          <a:xfrm rot="10800000">
            <a:off x="9033704" y="321681"/>
            <a:ext cx="740512" cy="503107"/>
          </a:xfrm>
          <a:prstGeom prst="triangle">
            <a:avLst/>
          </a:prstGeom>
          <a:gradFill>
            <a:gsLst>
              <a:gs pos="0">
                <a:schemeClr val="accent2"/>
              </a:gs>
              <a:gs pos="100000">
                <a:schemeClr val="accent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43" name="Egyenlő szárú háromszög 42">
            <a:extLst>
              <a:ext uri="{FF2B5EF4-FFF2-40B4-BE49-F238E27FC236}">
                <a16:creationId xmlns:a16="http://schemas.microsoft.com/office/drawing/2014/main" id="{A3FE7ACA-32BB-4E3D-B271-8F185C3CD0EE}"/>
              </a:ext>
            </a:extLst>
          </p:cNvPr>
          <p:cNvSpPr/>
          <p:nvPr userDrawn="1"/>
        </p:nvSpPr>
        <p:spPr>
          <a:xfrm rot="10800000">
            <a:off x="8559341" y="1181736"/>
            <a:ext cx="1689239" cy="1147676"/>
          </a:xfrm>
          <a:prstGeom prst="triangle">
            <a:avLst/>
          </a:prstGeom>
          <a:gradFill>
            <a:gsLst>
              <a:gs pos="0">
                <a:schemeClr val="accent2"/>
              </a:gs>
              <a:gs pos="100000">
                <a:schemeClr val="accent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44" name="Egyenlő szárú háromszög 43">
            <a:extLst>
              <a:ext uri="{FF2B5EF4-FFF2-40B4-BE49-F238E27FC236}">
                <a16:creationId xmlns:a16="http://schemas.microsoft.com/office/drawing/2014/main" id="{22823DFC-317B-4932-ABC6-21D5B262D756}"/>
              </a:ext>
            </a:extLst>
          </p:cNvPr>
          <p:cNvSpPr/>
          <p:nvPr userDrawn="1"/>
        </p:nvSpPr>
        <p:spPr>
          <a:xfrm>
            <a:off x="9131089" y="6105745"/>
            <a:ext cx="545742" cy="370779"/>
          </a:xfrm>
          <a:prstGeom prst="triangle">
            <a:avLst/>
          </a:prstGeom>
          <a:gradFill>
            <a:gsLst>
              <a:gs pos="0">
                <a:schemeClr val="accent2"/>
              </a:gs>
              <a:gs pos="100000">
                <a:schemeClr val="accent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Tree>
    <p:extLst>
      <p:ext uri="{BB962C8B-B14F-4D97-AF65-F5344CB8AC3E}">
        <p14:creationId xmlns:p14="http://schemas.microsoft.com/office/powerpoint/2010/main" val="1049397070"/>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_Összehasonlítás">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3F288DD7-6DAF-436D-B04A-EBCCAA36917C}"/>
              </a:ext>
            </a:extLst>
          </p:cNvPr>
          <p:cNvSpPr>
            <a:spLocks noGrp="1"/>
          </p:cNvSpPr>
          <p:nvPr>
            <p:ph type="title"/>
          </p:nvPr>
        </p:nvSpPr>
        <p:spPr>
          <a:xfrm>
            <a:off x="432000" y="432000"/>
            <a:ext cx="11340000" cy="432000"/>
          </a:xfrm>
        </p:spPr>
        <p:txBody>
          <a:bodyPr rtlCol="0"/>
          <a:lstStyle>
            <a:lvl1pPr>
              <a:defRPr>
                <a:solidFill>
                  <a:schemeClr val="tx1">
                    <a:lumMod val="75000"/>
                    <a:lumOff val="25000"/>
                  </a:schemeClr>
                </a:solidFill>
              </a:defRPr>
            </a:lvl1pPr>
          </a:lstStyle>
          <a:p>
            <a:pPr rtl="0"/>
            <a:r>
              <a:rPr lang="hu-HU" noProof="0"/>
              <a:t>Mintacím szerkesztése</a:t>
            </a:r>
            <a:endParaRPr lang="hu-HU" noProof="0" dirty="0"/>
          </a:p>
        </p:txBody>
      </p:sp>
      <p:sp>
        <p:nvSpPr>
          <p:cNvPr id="3" name="Szöveg helye 2">
            <a:extLst>
              <a:ext uri="{FF2B5EF4-FFF2-40B4-BE49-F238E27FC236}">
                <a16:creationId xmlns:a16="http://schemas.microsoft.com/office/drawing/2014/main" id="{9322B50D-6A7D-41C6-BA57-613BC231DF36}"/>
              </a:ext>
            </a:extLst>
          </p:cNvPr>
          <p:cNvSpPr>
            <a:spLocks noGrp="1"/>
          </p:cNvSpPr>
          <p:nvPr>
            <p:ph type="body" idx="1"/>
          </p:nvPr>
        </p:nvSpPr>
        <p:spPr>
          <a:xfrm>
            <a:off x="432000" y="1152000"/>
            <a:ext cx="5472000" cy="360000"/>
          </a:xfrm>
        </p:spPr>
        <p:txBody>
          <a:bodyPr rtlCol="0" anchor="t"/>
          <a:lstStyle>
            <a:lvl1pPr marL="0" indent="0">
              <a:buNone/>
              <a:defRPr sz="2400" b="1">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hu-HU" noProof="0"/>
              <a:t>Mintaszöveg szerkesztése</a:t>
            </a:r>
          </a:p>
        </p:txBody>
      </p:sp>
      <p:sp>
        <p:nvSpPr>
          <p:cNvPr id="4" name="Tartalom helye 3">
            <a:extLst>
              <a:ext uri="{FF2B5EF4-FFF2-40B4-BE49-F238E27FC236}">
                <a16:creationId xmlns:a16="http://schemas.microsoft.com/office/drawing/2014/main" id="{9FD584DA-F775-47B8-A1D7-6556AD5FCBD2}"/>
              </a:ext>
            </a:extLst>
          </p:cNvPr>
          <p:cNvSpPr>
            <a:spLocks noGrp="1"/>
          </p:cNvSpPr>
          <p:nvPr>
            <p:ph sz="half" idx="2"/>
          </p:nvPr>
        </p:nvSpPr>
        <p:spPr>
          <a:xfrm>
            <a:off x="432000" y="1584000"/>
            <a:ext cx="5472000" cy="4608000"/>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
        <p:nvSpPr>
          <p:cNvPr id="10" name="Élőláb helye 9">
            <a:extLst>
              <a:ext uri="{FF2B5EF4-FFF2-40B4-BE49-F238E27FC236}">
                <a16:creationId xmlns:a16="http://schemas.microsoft.com/office/drawing/2014/main" id="{9337FD81-6DFD-43B7-A7D9-59E45ECDF39A}"/>
              </a:ext>
            </a:extLst>
          </p:cNvPr>
          <p:cNvSpPr>
            <a:spLocks noGrp="1"/>
          </p:cNvSpPr>
          <p:nvPr>
            <p:ph type="ftr" sz="quarter" idx="10"/>
          </p:nvPr>
        </p:nvSpPr>
        <p:spPr/>
        <p:txBody>
          <a:bodyPr rtlCol="0"/>
          <a:lstStyle>
            <a:lvl1pPr>
              <a:defRPr>
                <a:solidFill>
                  <a:schemeClr val="tx1">
                    <a:lumMod val="75000"/>
                    <a:lumOff val="25000"/>
                  </a:schemeClr>
                </a:solidFill>
              </a:defRPr>
            </a:lvl1pPr>
          </a:lstStyle>
          <a:p>
            <a:pPr rtl="0"/>
            <a:endParaRPr lang="hu-HU" noProof="0" dirty="0"/>
          </a:p>
        </p:txBody>
      </p:sp>
      <p:sp>
        <p:nvSpPr>
          <p:cNvPr id="11" name="Dia számának helye 10">
            <a:extLst>
              <a:ext uri="{FF2B5EF4-FFF2-40B4-BE49-F238E27FC236}">
                <a16:creationId xmlns:a16="http://schemas.microsoft.com/office/drawing/2014/main" id="{F17B7460-0559-435A-9C2F-1B12BC6CE184}"/>
              </a:ext>
            </a:extLst>
          </p:cNvPr>
          <p:cNvSpPr>
            <a:spLocks noGrp="1"/>
          </p:cNvSpPr>
          <p:nvPr>
            <p:ph type="sldNum" sz="quarter" idx="11"/>
          </p:nvPr>
        </p:nvSpPr>
        <p:spPr/>
        <p:txBody>
          <a:bodyPr rtlCol="0"/>
          <a:lstStyle>
            <a:lvl1pPr>
              <a:defRPr>
                <a:solidFill>
                  <a:schemeClr val="tx1">
                    <a:lumMod val="75000"/>
                    <a:lumOff val="25000"/>
                  </a:schemeClr>
                </a:solidFill>
              </a:defRPr>
            </a:lvl1pPr>
          </a:lstStyle>
          <a:p>
            <a:pPr rtl="0"/>
            <a:fld id="{19B51A1E-902D-48AF-9020-955120F399B6}" type="slidenum">
              <a:rPr lang="hu-HU" noProof="0" smtClean="0"/>
              <a:pPr/>
              <a:t>‹#›</a:t>
            </a:fld>
            <a:endParaRPr lang="hu-HU" noProof="0" dirty="0"/>
          </a:p>
        </p:txBody>
      </p:sp>
      <p:sp>
        <p:nvSpPr>
          <p:cNvPr id="9" name="Ötszög 8" descr="Díszítő ötszög">
            <a:extLst>
              <a:ext uri="{FF2B5EF4-FFF2-40B4-BE49-F238E27FC236}">
                <a16:creationId xmlns:a16="http://schemas.microsoft.com/office/drawing/2014/main" id="{9CFDF63F-F228-483C-86A1-DA0EC8FF6AFA}"/>
              </a:ext>
            </a:extLst>
          </p:cNvPr>
          <p:cNvSpPr/>
          <p:nvPr userDrawn="1"/>
        </p:nvSpPr>
        <p:spPr>
          <a:xfrm rot="20343812">
            <a:off x="4203000" y="4958316"/>
            <a:ext cx="1756955" cy="1673292"/>
          </a:xfrm>
          <a:prstGeom prst="pentagon">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3" name="Ötszög 12" descr="Díszítő ötszög">
            <a:extLst>
              <a:ext uri="{FF2B5EF4-FFF2-40B4-BE49-F238E27FC236}">
                <a16:creationId xmlns:a16="http://schemas.microsoft.com/office/drawing/2014/main" id="{C67F7F63-2B40-4EA2-AAA1-0C079C3CAE8B}"/>
              </a:ext>
            </a:extLst>
          </p:cNvPr>
          <p:cNvSpPr/>
          <p:nvPr userDrawn="1"/>
        </p:nvSpPr>
        <p:spPr>
          <a:xfrm rot="9580640">
            <a:off x="5319672" y="4767992"/>
            <a:ext cx="1189880" cy="1133219"/>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4" name="Ötszög 13" descr="Díszítő ötszög">
            <a:extLst>
              <a:ext uri="{FF2B5EF4-FFF2-40B4-BE49-F238E27FC236}">
                <a16:creationId xmlns:a16="http://schemas.microsoft.com/office/drawing/2014/main" id="{A8DAE09D-74D4-443E-BAE5-7F5C4C87E346}"/>
              </a:ext>
            </a:extLst>
          </p:cNvPr>
          <p:cNvSpPr/>
          <p:nvPr userDrawn="1"/>
        </p:nvSpPr>
        <p:spPr>
          <a:xfrm rot="14352768">
            <a:off x="10166922" y="839584"/>
            <a:ext cx="757111" cy="721058"/>
          </a:xfrm>
          <a:prstGeom prst="pentagon">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5" name="Ötszög 14" descr="Díszítő ötszög">
            <a:extLst>
              <a:ext uri="{FF2B5EF4-FFF2-40B4-BE49-F238E27FC236}">
                <a16:creationId xmlns:a16="http://schemas.microsoft.com/office/drawing/2014/main" id="{38616A45-E00B-4F8A-9731-69E7E8979C7C}"/>
              </a:ext>
            </a:extLst>
          </p:cNvPr>
          <p:cNvSpPr/>
          <p:nvPr userDrawn="1"/>
        </p:nvSpPr>
        <p:spPr>
          <a:xfrm rot="6795563">
            <a:off x="10691432" y="717562"/>
            <a:ext cx="406272" cy="386926"/>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6" name="Ötszög 15" descr="Díszítő ötszög">
            <a:extLst>
              <a:ext uri="{FF2B5EF4-FFF2-40B4-BE49-F238E27FC236}">
                <a16:creationId xmlns:a16="http://schemas.microsoft.com/office/drawing/2014/main" id="{7AFDA987-4A5F-43E3-9E79-4B55AB7F27A7}"/>
              </a:ext>
            </a:extLst>
          </p:cNvPr>
          <p:cNvSpPr/>
          <p:nvPr userDrawn="1"/>
        </p:nvSpPr>
        <p:spPr>
          <a:xfrm rot="6795563">
            <a:off x="11499862" y="319403"/>
            <a:ext cx="139300" cy="132667"/>
          </a:xfrm>
          <a:prstGeom prst="pentagon">
            <a:avLst/>
          </a:prstGeom>
          <a:solidFill>
            <a:srgbClr val="9F759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cxnSp>
        <p:nvCxnSpPr>
          <p:cNvPr id="17" name="Egyenes összekötő 16">
            <a:extLst>
              <a:ext uri="{FF2B5EF4-FFF2-40B4-BE49-F238E27FC236}">
                <a16:creationId xmlns:a16="http://schemas.microsoft.com/office/drawing/2014/main" id="{BFCA193A-09AA-4164-9400-3CD9F4ACE70B}"/>
              </a:ext>
              <a:ext uri="{C183D7F6-B498-43B3-948B-1728B52AA6E4}">
                <adec:decorative xmlns:adec="http://schemas.microsoft.com/office/drawing/2017/decorative" val="1"/>
              </a:ext>
            </a:extLst>
          </p:cNvPr>
          <p:cNvCxnSpPr>
            <a:cxnSpLocks/>
          </p:cNvCxnSpPr>
          <p:nvPr userDrawn="1"/>
        </p:nvCxnSpPr>
        <p:spPr>
          <a:xfrm flipV="1">
            <a:off x="6101943" y="1978147"/>
            <a:ext cx="0" cy="2368624"/>
          </a:xfrm>
          <a:prstGeom prst="line">
            <a:avLst/>
          </a:prstGeom>
          <a:ln>
            <a:solidFill>
              <a:srgbClr val="DFAACA"/>
            </a:solidFill>
          </a:ln>
        </p:spPr>
        <p:style>
          <a:lnRef idx="1">
            <a:schemeClr val="accent1"/>
          </a:lnRef>
          <a:fillRef idx="0">
            <a:schemeClr val="accent1"/>
          </a:fillRef>
          <a:effectRef idx="0">
            <a:schemeClr val="accent1"/>
          </a:effectRef>
          <a:fontRef idx="minor">
            <a:schemeClr val="tx1"/>
          </a:fontRef>
        </p:style>
      </p:cxnSp>
      <p:sp>
        <p:nvSpPr>
          <p:cNvPr id="18" name="Szöveg helye 4">
            <a:extLst>
              <a:ext uri="{FF2B5EF4-FFF2-40B4-BE49-F238E27FC236}">
                <a16:creationId xmlns:a16="http://schemas.microsoft.com/office/drawing/2014/main" id="{2DE808D1-4CE0-494C-8377-D861C1270306}"/>
              </a:ext>
            </a:extLst>
          </p:cNvPr>
          <p:cNvSpPr>
            <a:spLocks noGrp="1"/>
          </p:cNvSpPr>
          <p:nvPr>
            <p:ph type="body" sz="quarter" idx="3"/>
          </p:nvPr>
        </p:nvSpPr>
        <p:spPr>
          <a:xfrm>
            <a:off x="6299887" y="1152000"/>
            <a:ext cx="5472113" cy="360000"/>
          </a:xfrm>
        </p:spPr>
        <p:txBody>
          <a:bodyPr vert="horz" lIns="0" tIns="0" rIns="0" bIns="0" rtlCol="0" anchor="t">
            <a:noAutofit/>
          </a:bodyPr>
          <a:lstStyle>
            <a:lvl1pPr>
              <a:defRPr lang="en-US" sz="2400" b="1"/>
            </a:lvl1pPr>
          </a:lstStyle>
          <a:p>
            <a:pPr marL="0" lvl="0" indent="0" rtl="0">
              <a:buNone/>
            </a:pPr>
            <a:r>
              <a:rPr lang="hu-HU" noProof="0"/>
              <a:t>Mintaszöveg szerkesztése</a:t>
            </a:r>
          </a:p>
        </p:txBody>
      </p:sp>
      <p:sp>
        <p:nvSpPr>
          <p:cNvPr id="19" name="Tartalom helye 5">
            <a:extLst>
              <a:ext uri="{FF2B5EF4-FFF2-40B4-BE49-F238E27FC236}">
                <a16:creationId xmlns:a16="http://schemas.microsoft.com/office/drawing/2014/main" id="{23DA5241-919D-4172-8D3A-EFB856CE5889}"/>
              </a:ext>
            </a:extLst>
          </p:cNvPr>
          <p:cNvSpPr>
            <a:spLocks noGrp="1"/>
          </p:cNvSpPr>
          <p:nvPr>
            <p:ph sz="quarter" idx="4"/>
          </p:nvPr>
        </p:nvSpPr>
        <p:spPr>
          <a:xfrm>
            <a:off x="6299887" y="1581663"/>
            <a:ext cx="5472113" cy="4608000"/>
          </a:xfrm>
        </p:spPr>
        <p:txBody>
          <a:bodyPr rtlCol="0"/>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Tree>
    <p:extLst>
      <p:ext uri="{BB962C8B-B14F-4D97-AF65-F5344CB8AC3E}">
        <p14:creationId xmlns:p14="http://schemas.microsoft.com/office/powerpoint/2010/main" val="1153525633"/>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1_Csak cím">
    <p:spTree>
      <p:nvGrpSpPr>
        <p:cNvPr id="1" name=""/>
        <p:cNvGrpSpPr/>
        <p:nvPr/>
      </p:nvGrpSpPr>
      <p:grpSpPr>
        <a:xfrm>
          <a:off x="0" y="0"/>
          <a:ext cx="0" cy="0"/>
          <a:chOff x="0" y="0"/>
          <a:chExt cx="0" cy="0"/>
        </a:xfrm>
      </p:grpSpPr>
      <p:sp>
        <p:nvSpPr>
          <p:cNvPr id="7" name="Ötszög 6" descr="Díszítő ötszög">
            <a:extLst>
              <a:ext uri="{FF2B5EF4-FFF2-40B4-BE49-F238E27FC236}">
                <a16:creationId xmlns:a16="http://schemas.microsoft.com/office/drawing/2014/main" id="{9C883D39-C546-456C-929E-786641BD7381}"/>
              </a:ext>
            </a:extLst>
          </p:cNvPr>
          <p:cNvSpPr/>
          <p:nvPr userDrawn="1"/>
        </p:nvSpPr>
        <p:spPr>
          <a:xfrm rot="20343812">
            <a:off x="4203000" y="4958316"/>
            <a:ext cx="1756955" cy="1673292"/>
          </a:xfrm>
          <a:prstGeom prst="pentagon">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8" name="Ötszög 7" descr="Díszítő ötszög">
            <a:extLst>
              <a:ext uri="{FF2B5EF4-FFF2-40B4-BE49-F238E27FC236}">
                <a16:creationId xmlns:a16="http://schemas.microsoft.com/office/drawing/2014/main" id="{BEA967A8-A437-4F5D-B257-FD192612A24C}"/>
              </a:ext>
            </a:extLst>
          </p:cNvPr>
          <p:cNvSpPr/>
          <p:nvPr userDrawn="1"/>
        </p:nvSpPr>
        <p:spPr>
          <a:xfrm rot="9580640">
            <a:off x="5319672" y="4767992"/>
            <a:ext cx="1189880" cy="1133219"/>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9" name="Ötszög 8" descr="Díszítő ötszög">
            <a:extLst>
              <a:ext uri="{FF2B5EF4-FFF2-40B4-BE49-F238E27FC236}">
                <a16:creationId xmlns:a16="http://schemas.microsoft.com/office/drawing/2014/main" id="{342ADD6F-D7B3-466A-BC8C-AA5089DC8B49}"/>
              </a:ext>
            </a:extLst>
          </p:cNvPr>
          <p:cNvSpPr/>
          <p:nvPr userDrawn="1"/>
        </p:nvSpPr>
        <p:spPr>
          <a:xfrm rot="14352768">
            <a:off x="10166922" y="839584"/>
            <a:ext cx="757111" cy="721058"/>
          </a:xfrm>
          <a:prstGeom prst="pentagon">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0" name="Ötszög 9" descr="Díszítő ötszög">
            <a:extLst>
              <a:ext uri="{FF2B5EF4-FFF2-40B4-BE49-F238E27FC236}">
                <a16:creationId xmlns:a16="http://schemas.microsoft.com/office/drawing/2014/main" id="{9B25C1BD-0E4D-4C06-9457-D52D1FC5A67F}"/>
              </a:ext>
            </a:extLst>
          </p:cNvPr>
          <p:cNvSpPr/>
          <p:nvPr userDrawn="1"/>
        </p:nvSpPr>
        <p:spPr>
          <a:xfrm rot="6795563">
            <a:off x="10691432" y="717562"/>
            <a:ext cx="406272" cy="386926"/>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1" name="Ötszög 10" descr="Díszítő ötszög">
            <a:extLst>
              <a:ext uri="{FF2B5EF4-FFF2-40B4-BE49-F238E27FC236}">
                <a16:creationId xmlns:a16="http://schemas.microsoft.com/office/drawing/2014/main" id="{9404625F-67F0-48C0-AB4A-0D13E571D24B}"/>
              </a:ext>
            </a:extLst>
          </p:cNvPr>
          <p:cNvSpPr/>
          <p:nvPr userDrawn="1"/>
        </p:nvSpPr>
        <p:spPr>
          <a:xfrm rot="6795563">
            <a:off x="11499862" y="319403"/>
            <a:ext cx="139300" cy="132667"/>
          </a:xfrm>
          <a:prstGeom prst="pentagon">
            <a:avLst/>
          </a:prstGeom>
          <a:solidFill>
            <a:srgbClr val="9F759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5" name="Élőláb helye 4">
            <a:extLst>
              <a:ext uri="{FF2B5EF4-FFF2-40B4-BE49-F238E27FC236}">
                <a16:creationId xmlns:a16="http://schemas.microsoft.com/office/drawing/2014/main" id="{F380D91F-8335-4C39-A703-5F4EE36875C8}"/>
              </a:ext>
            </a:extLst>
          </p:cNvPr>
          <p:cNvSpPr>
            <a:spLocks noGrp="1"/>
          </p:cNvSpPr>
          <p:nvPr>
            <p:ph type="ftr" sz="quarter" idx="10"/>
          </p:nvPr>
        </p:nvSpPr>
        <p:spPr/>
        <p:txBody>
          <a:bodyPr rtlCol="0"/>
          <a:lstStyle>
            <a:lvl1pPr>
              <a:defRPr>
                <a:solidFill>
                  <a:schemeClr val="tx1">
                    <a:lumMod val="75000"/>
                    <a:lumOff val="25000"/>
                  </a:schemeClr>
                </a:solidFill>
              </a:defRPr>
            </a:lvl1pPr>
          </a:lstStyle>
          <a:p>
            <a:pPr rtl="0"/>
            <a:endParaRPr lang="hu-HU" noProof="0" dirty="0"/>
          </a:p>
        </p:txBody>
      </p:sp>
      <p:sp>
        <p:nvSpPr>
          <p:cNvPr id="6" name="Dia számának helye 5">
            <a:extLst>
              <a:ext uri="{FF2B5EF4-FFF2-40B4-BE49-F238E27FC236}">
                <a16:creationId xmlns:a16="http://schemas.microsoft.com/office/drawing/2014/main" id="{ADB88685-006A-43C3-A850-F409CF02FC40}"/>
              </a:ext>
            </a:extLst>
          </p:cNvPr>
          <p:cNvSpPr>
            <a:spLocks noGrp="1"/>
          </p:cNvSpPr>
          <p:nvPr>
            <p:ph type="sldNum" sz="quarter" idx="11"/>
          </p:nvPr>
        </p:nvSpPr>
        <p:spPr/>
        <p:txBody>
          <a:bodyPr rtlCol="0"/>
          <a:lstStyle>
            <a:lvl1pPr>
              <a:defRPr>
                <a:solidFill>
                  <a:schemeClr val="tx1">
                    <a:lumMod val="75000"/>
                    <a:lumOff val="25000"/>
                  </a:schemeClr>
                </a:solidFill>
              </a:defRPr>
            </a:lvl1pPr>
          </a:lstStyle>
          <a:p>
            <a:pPr rtl="0"/>
            <a:fld id="{19B51A1E-902D-48AF-9020-955120F399B6}" type="slidenum">
              <a:rPr lang="hu-HU" noProof="0" smtClean="0"/>
              <a:pPr/>
              <a:t>‹#›</a:t>
            </a:fld>
            <a:endParaRPr lang="hu-HU" noProof="0" dirty="0"/>
          </a:p>
        </p:txBody>
      </p:sp>
      <p:sp>
        <p:nvSpPr>
          <p:cNvPr id="2" name="Cím 1">
            <a:extLst>
              <a:ext uri="{FF2B5EF4-FFF2-40B4-BE49-F238E27FC236}">
                <a16:creationId xmlns:a16="http://schemas.microsoft.com/office/drawing/2014/main" id="{49FACD5E-7735-4201-A673-C1293B32C718}"/>
              </a:ext>
            </a:extLst>
          </p:cNvPr>
          <p:cNvSpPr>
            <a:spLocks noGrp="1"/>
          </p:cNvSpPr>
          <p:nvPr>
            <p:ph type="title"/>
          </p:nvPr>
        </p:nvSpPr>
        <p:spPr/>
        <p:txBody>
          <a:bodyPr rtlCol="0"/>
          <a:lstStyle/>
          <a:p>
            <a:pPr rtl="0"/>
            <a:r>
              <a:rPr lang="hu-HU" noProof="0"/>
              <a:t>Mintacím szerkesztése</a:t>
            </a:r>
            <a:endParaRPr lang="hu-HU" noProof="0" dirty="0"/>
          </a:p>
        </p:txBody>
      </p:sp>
    </p:spTree>
    <p:extLst>
      <p:ext uri="{BB962C8B-B14F-4D97-AF65-F5344CB8AC3E}">
        <p14:creationId xmlns:p14="http://schemas.microsoft.com/office/powerpoint/2010/main" val="125549785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1_Tartalomrész képaláírással">
    <p:spTree>
      <p:nvGrpSpPr>
        <p:cNvPr id="1" name=""/>
        <p:cNvGrpSpPr/>
        <p:nvPr/>
      </p:nvGrpSpPr>
      <p:grpSpPr>
        <a:xfrm>
          <a:off x="0" y="0"/>
          <a:ext cx="0" cy="0"/>
          <a:chOff x="0" y="0"/>
          <a:chExt cx="0" cy="0"/>
        </a:xfrm>
      </p:grpSpPr>
      <p:sp>
        <p:nvSpPr>
          <p:cNvPr id="7" name="Ötszög 6" descr="Díszítő ötszög">
            <a:extLst>
              <a:ext uri="{FF2B5EF4-FFF2-40B4-BE49-F238E27FC236}">
                <a16:creationId xmlns:a16="http://schemas.microsoft.com/office/drawing/2014/main" id="{9C883D39-C546-456C-929E-786641BD7381}"/>
              </a:ext>
            </a:extLst>
          </p:cNvPr>
          <p:cNvSpPr/>
          <p:nvPr userDrawn="1"/>
        </p:nvSpPr>
        <p:spPr>
          <a:xfrm rot="20343812">
            <a:off x="4203000" y="4958316"/>
            <a:ext cx="1756955" cy="1673292"/>
          </a:xfrm>
          <a:prstGeom prst="pentagon">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8" name="Ötszög 7" descr="Díszítő ötszög">
            <a:extLst>
              <a:ext uri="{FF2B5EF4-FFF2-40B4-BE49-F238E27FC236}">
                <a16:creationId xmlns:a16="http://schemas.microsoft.com/office/drawing/2014/main" id="{BEA967A8-A437-4F5D-B257-FD192612A24C}"/>
              </a:ext>
            </a:extLst>
          </p:cNvPr>
          <p:cNvSpPr/>
          <p:nvPr userDrawn="1"/>
        </p:nvSpPr>
        <p:spPr>
          <a:xfrm rot="9580640">
            <a:off x="5319672" y="4767992"/>
            <a:ext cx="1189880" cy="1133219"/>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9" name="Ötszög 8" descr="Díszítő ötszög">
            <a:extLst>
              <a:ext uri="{FF2B5EF4-FFF2-40B4-BE49-F238E27FC236}">
                <a16:creationId xmlns:a16="http://schemas.microsoft.com/office/drawing/2014/main" id="{342ADD6F-D7B3-466A-BC8C-AA5089DC8B49}"/>
              </a:ext>
            </a:extLst>
          </p:cNvPr>
          <p:cNvSpPr/>
          <p:nvPr userDrawn="1"/>
        </p:nvSpPr>
        <p:spPr>
          <a:xfrm rot="14352768">
            <a:off x="10166922" y="839584"/>
            <a:ext cx="757111" cy="721058"/>
          </a:xfrm>
          <a:prstGeom prst="pentagon">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0" name="Ötszög 9" descr="Díszítő ötszög">
            <a:extLst>
              <a:ext uri="{FF2B5EF4-FFF2-40B4-BE49-F238E27FC236}">
                <a16:creationId xmlns:a16="http://schemas.microsoft.com/office/drawing/2014/main" id="{9B25C1BD-0E4D-4C06-9457-D52D1FC5A67F}"/>
              </a:ext>
            </a:extLst>
          </p:cNvPr>
          <p:cNvSpPr/>
          <p:nvPr userDrawn="1"/>
        </p:nvSpPr>
        <p:spPr>
          <a:xfrm rot="6795563">
            <a:off x="10691432" y="717562"/>
            <a:ext cx="406272" cy="386926"/>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1" name="Ötszög 10" descr="Díszítő ötszög">
            <a:extLst>
              <a:ext uri="{FF2B5EF4-FFF2-40B4-BE49-F238E27FC236}">
                <a16:creationId xmlns:a16="http://schemas.microsoft.com/office/drawing/2014/main" id="{9404625F-67F0-48C0-AB4A-0D13E571D24B}"/>
              </a:ext>
            </a:extLst>
          </p:cNvPr>
          <p:cNvSpPr/>
          <p:nvPr userDrawn="1"/>
        </p:nvSpPr>
        <p:spPr>
          <a:xfrm rot="6795563">
            <a:off x="11499862" y="319403"/>
            <a:ext cx="139300" cy="132667"/>
          </a:xfrm>
          <a:prstGeom prst="pentagon">
            <a:avLst/>
          </a:prstGeom>
          <a:solidFill>
            <a:srgbClr val="9F759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5" name="Élőláb helye 4">
            <a:extLst>
              <a:ext uri="{FF2B5EF4-FFF2-40B4-BE49-F238E27FC236}">
                <a16:creationId xmlns:a16="http://schemas.microsoft.com/office/drawing/2014/main" id="{F380D91F-8335-4C39-A703-5F4EE36875C8}"/>
              </a:ext>
            </a:extLst>
          </p:cNvPr>
          <p:cNvSpPr>
            <a:spLocks noGrp="1"/>
          </p:cNvSpPr>
          <p:nvPr>
            <p:ph type="ftr" sz="quarter" idx="10"/>
          </p:nvPr>
        </p:nvSpPr>
        <p:spPr/>
        <p:txBody>
          <a:bodyPr rtlCol="0"/>
          <a:lstStyle>
            <a:lvl1pPr>
              <a:defRPr>
                <a:solidFill>
                  <a:schemeClr val="tx1">
                    <a:lumMod val="75000"/>
                    <a:lumOff val="25000"/>
                  </a:schemeClr>
                </a:solidFill>
              </a:defRPr>
            </a:lvl1pPr>
          </a:lstStyle>
          <a:p>
            <a:pPr rtl="0"/>
            <a:endParaRPr lang="hu-HU" noProof="0" dirty="0"/>
          </a:p>
        </p:txBody>
      </p:sp>
      <p:sp>
        <p:nvSpPr>
          <p:cNvPr id="6" name="Dia számának helye 5">
            <a:extLst>
              <a:ext uri="{FF2B5EF4-FFF2-40B4-BE49-F238E27FC236}">
                <a16:creationId xmlns:a16="http://schemas.microsoft.com/office/drawing/2014/main" id="{ADB88685-006A-43C3-A850-F409CF02FC40}"/>
              </a:ext>
            </a:extLst>
          </p:cNvPr>
          <p:cNvSpPr>
            <a:spLocks noGrp="1"/>
          </p:cNvSpPr>
          <p:nvPr>
            <p:ph type="sldNum" sz="quarter" idx="11"/>
          </p:nvPr>
        </p:nvSpPr>
        <p:spPr/>
        <p:txBody>
          <a:bodyPr rtlCol="0"/>
          <a:lstStyle>
            <a:lvl1pPr>
              <a:defRPr>
                <a:solidFill>
                  <a:schemeClr val="tx1">
                    <a:lumMod val="75000"/>
                    <a:lumOff val="25000"/>
                  </a:schemeClr>
                </a:solidFill>
              </a:defRPr>
            </a:lvl1pPr>
          </a:lstStyle>
          <a:p>
            <a:pPr rtl="0"/>
            <a:fld id="{19B51A1E-902D-48AF-9020-955120F399B6}" type="slidenum">
              <a:rPr lang="hu-HU" noProof="0" smtClean="0"/>
              <a:pPr/>
              <a:t>‹#›</a:t>
            </a:fld>
            <a:endParaRPr lang="hu-HU" noProof="0" dirty="0"/>
          </a:p>
        </p:txBody>
      </p:sp>
      <p:sp>
        <p:nvSpPr>
          <p:cNvPr id="12" name="Cím 1">
            <a:extLst>
              <a:ext uri="{FF2B5EF4-FFF2-40B4-BE49-F238E27FC236}">
                <a16:creationId xmlns:a16="http://schemas.microsoft.com/office/drawing/2014/main" id="{0656A78A-2095-49B7-B41C-CAEE526DC1F4}"/>
              </a:ext>
            </a:extLst>
          </p:cNvPr>
          <p:cNvSpPr>
            <a:spLocks noGrp="1"/>
          </p:cNvSpPr>
          <p:nvPr>
            <p:ph type="title"/>
          </p:nvPr>
        </p:nvSpPr>
        <p:spPr>
          <a:xfrm>
            <a:off x="839788" y="457200"/>
            <a:ext cx="3932237" cy="1600200"/>
          </a:xfrm>
        </p:spPr>
        <p:txBody>
          <a:bodyPr rtlCol="0" anchor="b"/>
          <a:lstStyle>
            <a:lvl1pPr>
              <a:defRPr sz="3200"/>
            </a:lvl1pPr>
          </a:lstStyle>
          <a:p>
            <a:pPr rtl="0"/>
            <a:r>
              <a:rPr lang="hu-HU" noProof="0"/>
              <a:t>Mintacím szerkesztése</a:t>
            </a:r>
            <a:endParaRPr lang="hu-HU" noProof="0" dirty="0"/>
          </a:p>
        </p:txBody>
      </p:sp>
      <p:sp>
        <p:nvSpPr>
          <p:cNvPr id="13" name="Szöveg helye 3">
            <a:extLst>
              <a:ext uri="{FF2B5EF4-FFF2-40B4-BE49-F238E27FC236}">
                <a16:creationId xmlns:a16="http://schemas.microsoft.com/office/drawing/2014/main" id="{B4F63BC6-4C4E-4F33-A438-5D4DAF8FF81A}"/>
              </a:ext>
            </a:extLst>
          </p:cNvPr>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hu-HU" noProof="0"/>
              <a:t>Mintaszöveg szerkesztése</a:t>
            </a:r>
          </a:p>
        </p:txBody>
      </p:sp>
      <p:sp>
        <p:nvSpPr>
          <p:cNvPr id="14" name="Tartalom helye 2">
            <a:extLst>
              <a:ext uri="{FF2B5EF4-FFF2-40B4-BE49-F238E27FC236}">
                <a16:creationId xmlns:a16="http://schemas.microsoft.com/office/drawing/2014/main" id="{F721BB8D-FE11-4B7F-A4C5-0C45B602940D}"/>
              </a:ext>
            </a:extLst>
          </p:cNvPr>
          <p:cNvSpPr>
            <a:spLocks noGrp="1"/>
          </p:cNvSpPr>
          <p:nvPr>
            <p:ph idx="1"/>
          </p:nvPr>
        </p:nvSpPr>
        <p:spPr>
          <a:xfrm>
            <a:off x="5183188" y="457201"/>
            <a:ext cx="6172200" cy="5403850"/>
          </a:xfrm>
        </p:spPr>
        <p:txBody>
          <a:bodyPr rtlCol="0"/>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Tree>
    <p:extLst>
      <p:ext uri="{BB962C8B-B14F-4D97-AF65-F5344CB8AC3E}">
        <p14:creationId xmlns:p14="http://schemas.microsoft.com/office/powerpoint/2010/main" val="141516056"/>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1_Kép képaláírással">
    <p:spTree>
      <p:nvGrpSpPr>
        <p:cNvPr id="1" name=""/>
        <p:cNvGrpSpPr/>
        <p:nvPr/>
      </p:nvGrpSpPr>
      <p:grpSpPr>
        <a:xfrm>
          <a:off x="0" y="0"/>
          <a:ext cx="0" cy="0"/>
          <a:chOff x="0" y="0"/>
          <a:chExt cx="0" cy="0"/>
        </a:xfrm>
      </p:grpSpPr>
      <p:sp>
        <p:nvSpPr>
          <p:cNvPr id="7" name="Ötszög 6" descr="Díszítő ötszög">
            <a:extLst>
              <a:ext uri="{FF2B5EF4-FFF2-40B4-BE49-F238E27FC236}">
                <a16:creationId xmlns:a16="http://schemas.microsoft.com/office/drawing/2014/main" id="{9C883D39-C546-456C-929E-786641BD7381}"/>
              </a:ext>
            </a:extLst>
          </p:cNvPr>
          <p:cNvSpPr/>
          <p:nvPr userDrawn="1"/>
        </p:nvSpPr>
        <p:spPr>
          <a:xfrm rot="20343812">
            <a:off x="4203000" y="4958316"/>
            <a:ext cx="1756955" cy="1673292"/>
          </a:xfrm>
          <a:prstGeom prst="pentagon">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8" name="Ötszög 7" descr="Díszítő ötszög">
            <a:extLst>
              <a:ext uri="{FF2B5EF4-FFF2-40B4-BE49-F238E27FC236}">
                <a16:creationId xmlns:a16="http://schemas.microsoft.com/office/drawing/2014/main" id="{BEA967A8-A437-4F5D-B257-FD192612A24C}"/>
              </a:ext>
            </a:extLst>
          </p:cNvPr>
          <p:cNvSpPr/>
          <p:nvPr userDrawn="1"/>
        </p:nvSpPr>
        <p:spPr>
          <a:xfrm rot="9580640">
            <a:off x="5319672" y="4767992"/>
            <a:ext cx="1189880" cy="1133219"/>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9" name="Ötszög 8" descr="Díszítő ötszög">
            <a:extLst>
              <a:ext uri="{FF2B5EF4-FFF2-40B4-BE49-F238E27FC236}">
                <a16:creationId xmlns:a16="http://schemas.microsoft.com/office/drawing/2014/main" id="{342ADD6F-D7B3-466A-BC8C-AA5089DC8B49}"/>
              </a:ext>
            </a:extLst>
          </p:cNvPr>
          <p:cNvSpPr/>
          <p:nvPr userDrawn="1"/>
        </p:nvSpPr>
        <p:spPr>
          <a:xfrm rot="14352768">
            <a:off x="10166922" y="839584"/>
            <a:ext cx="757111" cy="721058"/>
          </a:xfrm>
          <a:prstGeom prst="pentagon">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0" name="Ötszög 9" descr="Díszítő ötszög">
            <a:extLst>
              <a:ext uri="{FF2B5EF4-FFF2-40B4-BE49-F238E27FC236}">
                <a16:creationId xmlns:a16="http://schemas.microsoft.com/office/drawing/2014/main" id="{9B25C1BD-0E4D-4C06-9457-D52D1FC5A67F}"/>
              </a:ext>
            </a:extLst>
          </p:cNvPr>
          <p:cNvSpPr/>
          <p:nvPr userDrawn="1"/>
        </p:nvSpPr>
        <p:spPr>
          <a:xfrm rot="6795563">
            <a:off x="10691432" y="717562"/>
            <a:ext cx="406272" cy="386926"/>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1" name="Ötszög 10" descr="Díszítő ötszög">
            <a:extLst>
              <a:ext uri="{FF2B5EF4-FFF2-40B4-BE49-F238E27FC236}">
                <a16:creationId xmlns:a16="http://schemas.microsoft.com/office/drawing/2014/main" id="{9404625F-67F0-48C0-AB4A-0D13E571D24B}"/>
              </a:ext>
            </a:extLst>
          </p:cNvPr>
          <p:cNvSpPr/>
          <p:nvPr userDrawn="1"/>
        </p:nvSpPr>
        <p:spPr>
          <a:xfrm rot="6795563">
            <a:off x="11499862" y="319403"/>
            <a:ext cx="139300" cy="132667"/>
          </a:xfrm>
          <a:prstGeom prst="pentagon">
            <a:avLst/>
          </a:prstGeom>
          <a:solidFill>
            <a:srgbClr val="9F759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5" name="Élőláb helye 4">
            <a:extLst>
              <a:ext uri="{FF2B5EF4-FFF2-40B4-BE49-F238E27FC236}">
                <a16:creationId xmlns:a16="http://schemas.microsoft.com/office/drawing/2014/main" id="{F380D91F-8335-4C39-A703-5F4EE36875C8}"/>
              </a:ext>
            </a:extLst>
          </p:cNvPr>
          <p:cNvSpPr>
            <a:spLocks noGrp="1"/>
          </p:cNvSpPr>
          <p:nvPr>
            <p:ph type="ftr" sz="quarter" idx="10"/>
          </p:nvPr>
        </p:nvSpPr>
        <p:spPr/>
        <p:txBody>
          <a:bodyPr rtlCol="0"/>
          <a:lstStyle>
            <a:lvl1pPr>
              <a:defRPr>
                <a:solidFill>
                  <a:schemeClr val="tx1">
                    <a:lumMod val="75000"/>
                    <a:lumOff val="25000"/>
                  </a:schemeClr>
                </a:solidFill>
              </a:defRPr>
            </a:lvl1pPr>
          </a:lstStyle>
          <a:p>
            <a:pPr rtl="0"/>
            <a:endParaRPr lang="hu-HU" noProof="0" dirty="0"/>
          </a:p>
        </p:txBody>
      </p:sp>
      <p:sp>
        <p:nvSpPr>
          <p:cNvPr id="6" name="Dia számának helye 5">
            <a:extLst>
              <a:ext uri="{FF2B5EF4-FFF2-40B4-BE49-F238E27FC236}">
                <a16:creationId xmlns:a16="http://schemas.microsoft.com/office/drawing/2014/main" id="{ADB88685-006A-43C3-A850-F409CF02FC40}"/>
              </a:ext>
            </a:extLst>
          </p:cNvPr>
          <p:cNvSpPr>
            <a:spLocks noGrp="1"/>
          </p:cNvSpPr>
          <p:nvPr>
            <p:ph type="sldNum" sz="quarter" idx="11"/>
          </p:nvPr>
        </p:nvSpPr>
        <p:spPr/>
        <p:txBody>
          <a:bodyPr rtlCol="0"/>
          <a:lstStyle>
            <a:lvl1pPr>
              <a:defRPr>
                <a:solidFill>
                  <a:schemeClr val="tx1">
                    <a:lumMod val="75000"/>
                    <a:lumOff val="25000"/>
                  </a:schemeClr>
                </a:solidFill>
              </a:defRPr>
            </a:lvl1pPr>
          </a:lstStyle>
          <a:p>
            <a:pPr rtl="0"/>
            <a:fld id="{19B51A1E-902D-48AF-9020-955120F399B6}" type="slidenum">
              <a:rPr lang="hu-HU" noProof="0" smtClean="0"/>
              <a:pPr/>
              <a:t>‹#›</a:t>
            </a:fld>
            <a:endParaRPr lang="hu-HU" noProof="0" dirty="0"/>
          </a:p>
        </p:txBody>
      </p:sp>
      <p:sp>
        <p:nvSpPr>
          <p:cNvPr id="12" name="Cím 1">
            <a:extLst>
              <a:ext uri="{FF2B5EF4-FFF2-40B4-BE49-F238E27FC236}">
                <a16:creationId xmlns:a16="http://schemas.microsoft.com/office/drawing/2014/main" id="{4A169961-3E13-46E0-A5A9-4B9363FA3A64}"/>
              </a:ext>
            </a:extLst>
          </p:cNvPr>
          <p:cNvSpPr>
            <a:spLocks noGrp="1"/>
          </p:cNvSpPr>
          <p:nvPr>
            <p:ph type="title"/>
          </p:nvPr>
        </p:nvSpPr>
        <p:spPr>
          <a:xfrm>
            <a:off x="839788" y="457200"/>
            <a:ext cx="3932237" cy="1600200"/>
          </a:xfrm>
        </p:spPr>
        <p:txBody>
          <a:bodyPr rtlCol="0" anchor="b"/>
          <a:lstStyle>
            <a:lvl1pPr>
              <a:defRPr sz="3200"/>
            </a:lvl1pPr>
          </a:lstStyle>
          <a:p>
            <a:pPr rtl="0"/>
            <a:r>
              <a:rPr lang="hu-HU" noProof="0"/>
              <a:t>Mintacím szerkesztése</a:t>
            </a:r>
            <a:endParaRPr lang="hu-HU" noProof="0" dirty="0"/>
          </a:p>
        </p:txBody>
      </p:sp>
      <p:sp>
        <p:nvSpPr>
          <p:cNvPr id="13" name="Szöveg helye 3">
            <a:extLst>
              <a:ext uri="{FF2B5EF4-FFF2-40B4-BE49-F238E27FC236}">
                <a16:creationId xmlns:a16="http://schemas.microsoft.com/office/drawing/2014/main" id="{AA10E804-9793-4058-9C4E-69337CBCEDD9}"/>
              </a:ext>
            </a:extLst>
          </p:cNvPr>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hu-HU" noProof="0"/>
              <a:t>Mintaszöveg szerkesztése</a:t>
            </a:r>
          </a:p>
        </p:txBody>
      </p:sp>
      <p:sp>
        <p:nvSpPr>
          <p:cNvPr id="14" name="Kép helyőrzője 2">
            <a:extLst>
              <a:ext uri="{FF2B5EF4-FFF2-40B4-BE49-F238E27FC236}">
                <a16:creationId xmlns:a16="http://schemas.microsoft.com/office/drawing/2014/main" id="{7B465D63-4FBE-45A8-A1B3-0D4DC0C8B958}"/>
              </a:ext>
            </a:extLst>
          </p:cNvPr>
          <p:cNvSpPr>
            <a:spLocks noGrp="1"/>
          </p:cNvSpPr>
          <p:nvPr>
            <p:ph type="pic" idx="1"/>
          </p:nvPr>
        </p:nvSpPr>
        <p:spPr>
          <a:xfrm>
            <a:off x="5183188" y="457201"/>
            <a:ext cx="6172200" cy="5403850"/>
          </a:xfrm>
        </p:spPr>
        <p:txBody>
          <a:bodyPr rtlCol="0"/>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hu-HU" noProof="0"/>
              <a:t>Kép beszúrásához kattintson az ikonra</a:t>
            </a:r>
            <a:endParaRPr lang="hu-HU" noProof="0" dirty="0"/>
          </a:p>
        </p:txBody>
      </p:sp>
    </p:spTree>
    <p:extLst>
      <p:ext uri="{BB962C8B-B14F-4D97-AF65-F5344CB8AC3E}">
        <p14:creationId xmlns:p14="http://schemas.microsoft.com/office/powerpoint/2010/main" val="2929266383"/>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_Üres">
    <p:spTree>
      <p:nvGrpSpPr>
        <p:cNvPr id="1" name=""/>
        <p:cNvGrpSpPr/>
        <p:nvPr/>
      </p:nvGrpSpPr>
      <p:grpSpPr>
        <a:xfrm>
          <a:off x="0" y="0"/>
          <a:ext cx="0" cy="0"/>
          <a:chOff x="0" y="0"/>
          <a:chExt cx="0" cy="0"/>
        </a:xfrm>
      </p:grpSpPr>
      <p:sp>
        <p:nvSpPr>
          <p:cNvPr id="7" name="Ötszög 6" descr="Díszítő ötszög">
            <a:extLst>
              <a:ext uri="{FF2B5EF4-FFF2-40B4-BE49-F238E27FC236}">
                <a16:creationId xmlns:a16="http://schemas.microsoft.com/office/drawing/2014/main" id="{9C883D39-C546-456C-929E-786641BD7381}"/>
              </a:ext>
            </a:extLst>
          </p:cNvPr>
          <p:cNvSpPr/>
          <p:nvPr userDrawn="1"/>
        </p:nvSpPr>
        <p:spPr>
          <a:xfrm rot="20343812">
            <a:off x="4203000" y="4958316"/>
            <a:ext cx="1756955" cy="1673292"/>
          </a:xfrm>
          <a:prstGeom prst="pentagon">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8" name="Ötszög 7" descr="Díszítő ötszög">
            <a:extLst>
              <a:ext uri="{FF2B5EF4-FFF2-40B4-BE49-F238E27FC236}">
                <a16:creationId xmlns:a16="http://schemas.microsoft.com/office/drawing/2014/main" id="{BEA967A8-A437-4F5D-B257-FD192612A24C}"/>
              </a:ext>
            </a:extLst>
          </p:cNvPr>
          <p:cNvSpPr/>
          <p:nvPr userDrawn="1"/>
        </p:nvSpPr>
        <p:spPr>
          <a:xfrm rot="9580640">
            <a:off x="5319672" y="4767992"/>
            <a:ext cx="1189880" cy="1133219"/>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9" name="Ötszög 8" descr="Díszítő ötszög">
            <a:extLst>
              <a:ext uri="{FF2B5EF4-FFF2-40B4-BE49-F238E27FC236}">
                <a16:creationId xmlns:a16="http://schemas.microsoft.com/office/drawing/2014/main" id="{342ADD6F-D7B3-466A-BC8C-AA5089DC8B49}"/>
              </a:ext>
            </a:extLst>
          </p:cNvPr>
          <p:cNvSpPr/>
          <p:nvPr userDrawn="1"/>
        </p:nvSpPr>
        <p:spPr>
          <a:xfrm rot="14352768">
            <a:off x="10166922" y="839584"/>
            <a:ext cx="757111" cy="721058"/>
          </a:xfrm>
          <a:prstGeom prst="pentagon">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0" name="Ötszög 9" descr="Díszítő ötszög">
            <a:extLst>
              <a:ext uri="{FF2B5EF4-FFF2-40B4-BE49-F238E27FC236}">
                <a16:creationId xmlns:a16="http://schemas.microsoft.com/office/drawing/2014/main" id="{9B25C1BD-0E4D-4C06-9457-D52D1FC5A67F}"/>
              </a:ext>
            </a:extLst>
          </p:cNvPr>
          <p:cNvSpPr/>
          <p:nvPr userDrawn="1"/>
        </p:nvSpPr>
        <p:spPr>
          <a:xfrm rot="6795563">
            <a:off x="10691432" y="717562"/>
            <a:ext cx="406272" cy="386926"/>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1" name="Ötszög 10" descr="Díszítő ötszög">
            <a:extLst>
              <a:ext uri="{FF2B5EF4-FFF2-40B4-BE49-F238E27FC236}">
                <a16:creationId xmlns:a16="http://schemas.microsoft.com/office/drawing/2014/main" id="{9404625F-67F0-48C0-AB4A-0D13E571D24B}"/>
              </a:ext>
            </a:extLst>
          </p:cNvPr>
          <p:cNvSpPr/>
          <p:nvPr userDrawn="1"/>
        </p:nvSpPr>
        <p:spPr>
          <a:xfrm rot="6795563">
            <a:off x="11499862" y="319403"/>
            <a:ext cx="139300" cy="132667"/>
          </a:xfrm>
          <a:prstGeom prst="pentagon">
            <a:avLst/>
          </a:prstGeom>
          <a:solidFill>
            <a:srgbClr val="9F759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5" name="Élőláb helye 4">
            <a:extLst>
              <a:ext uri="{FF2B5EF4-FFF2-40B4-BE49-F238E27FC236}">
                <a16:creationId xmlns:a16="http://schemas.microsoft.com/office/drawing/2014/main" id="{F380D91F-8335-4C39-A703-5F4EE36875C8}"/>
              </a:ext>
            </a:extLst>
          </p:cNvPr>
          <p:cNvSpPr>
            <a:spLocks noGrp="1"/>
          </p:cNvSpPr>
          <p:nvPr>
            <p:ph type="ftr" sz="quarter" idx="10"/>
          </p:nvPr>
        </p:nvSpPr>
        <p:spPr/>
        <p:txBody>
          <a:bodyPr rtlCol="0"/>
          <a:lstStyle>
            <a:lvl1pPr>
              <a:defRPr>
                <a:solidFill>
                  <a:schemeClr val="tx1">
                    <a:lumMod val="75000"/>
                    <a:lumOff val="25000"/>
                  </a:schemeClr>
                </a:solidFill>
              </a:defRPr>
            </a:lvl1pPr>
          </a:lstStyle>
          <a:p>
            <a:pPr rtl="0"/>
            <a:endParaRPr lang="hu-HU" noProof="0" dirty="0"/>
          </a:p>
        </p:txBody>
      </p:sp>
      <p:sp>
        <p:nvSpPr>
          <p:cNvPr id="6" name="Dia számának helye 5">
            <a:extLst>
              <a:ext uri="{FF2B5EF4-FFF2-40B4-BE49-F238E27FC236}">
                <a16:creationId xmlns:a16="http://schemas.microsoft.com/office/drawing/2014/main" id="{ADB88685-006A-43C3-A850-F409CF02FC40}"/>
              </a:ext>
            </a:extLst>
          </p:cNvPr>
          <p:cNvSpPr>
            <a:spLocks noGrp="1"/>
          </p:cNvSpPr>
          <p:nvPr>
            <p:ph type="sldNum" sz="quarter" idx="11"/>
          </p:nvPr>
        </p:nvSpPr>
        <p:spPr/>
        <p:txBody>
          <a:bodyPr rtlCol="0"/>
          <a:lstStyle>
            <a:lvl1pPr>
              <a:defRPr>
                <a:solidFill>
                  <a:schemeClr val="tx1">
                    <a:lumMod val="75000"/>
                    <a:lumOff val="25000"/>
                  </a:schemeClr>
                </a:solidFill>
              </a:defRPr>
            </a:lvl1pPr>
          </a:lstStyle>
          <a:p>
            <a:pPr rtl="0"/>
            <a:fld id="{19B51A1E-902D-48AF-9020-955120F399B6}" type="slidenum">
              <a:rPr lang="hu-HU" noProof="0" smtClean="0"/>
              <a:pPr/>
              <a:t>‹#›</a:t>
            </a:fld>
            <a:endParaRPr lang="hu-HU" noProof="0" dirty="0"/>
          </a:p>
        </p:txBody>
      </p:sp>
    </p:spTree>
    <p:extLst>
      <p:ext uri="{BB962C8B-B14F-4D97-AF65-F5344CB8AC3E}">
        <p14:creationId xmlns:p14="http://schemas.microsoft.com/office/powerpoint/2010/main" val="1139767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Összehasonlítás">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hu-HU"/>
              <a:t>Mintacím szerkesztése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4" name="Content Placeholder 3"/>
          <p:cNvSpPr>
            <a:spLocks noGrp="1"/>
          </p:cNvSpPr>
          <p:nvPr>
            <p:ph sz="half" idx="2"/>
          </p:nvPr>
        </p:nvSpPr>
        <p:spPr>
          <a:xfrm>
            <a:off x="680322" y="3030008"/>
            <a:ext cx="4698355" cy="2906179"/>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6" name="Content Placeholder 5"/>
          <p:cNvSpPr>
            <a:spLocks noGrp="1"/>
          </p:cNvSpPr>
          <p:nvPr>
            <p:ph sz="quarter" idx="4"/>
          </p:nvPr>
        </p:nvSpPr>
        <p:spPr>
          <a:xfrm>
            <a:off x="5594123" y="3030008"/>
            <a:ext cx="4700059" cy="2906179"/>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endParaRPr lang="en-US" dirty="0"/>
          </a:p>
        </p:txBody>
      </p:sp>
      <p:sp>
        <p:nvSpPr>
          <p:cNvPr id="7" name="Date Placeholder 6"/>
          <p:cNvSpPr>
            <a:spLocks noGrp="1"/>
          </p:cNvSpPr>
          <p:nvPr>
            <p:ph type="dt" sz="half" idx="10"/>
          </p:nvPr>
        </p:nvSpPr>
        <p:spPr/>
        <p:txBody>
          <a:bodyPr/>
          <a:lstStyle/>
          <a:p>
            <a:fld id="{D82014A1-A632-4878-A0D3-F52BA7563730}" type="datetimeFigureOut">
              <a:rPr lang="en-US" smtClean="0"/>
              <a:t>3/3/2025</a:t>
            </a:fld>
            <a:endParaRPr lang="en-US" dirty="0"/>
          </a:p>
        </p:txBody>
      </p:sp>
      <p:sp>
        <p:nvSpPr>
          <p:cNvPr id="8" name="Footer Placeholder 7"/>
          <p:cNvSpPr>
            <a:spLocks noGrp="1"/>
          </p:cNvSpPr>
          <p:nvPr>
            <p:ph type="ftr" sz="quarter" idx="11"/>
          </p:nvPr>
        </p:nvSpPr>
        <p:spPr/>
        <p:txBody>
          <a:bodyPr/>
          <a:lstStyle/>
          <a:p>
            <a:pPr rtl="0"/>
            <a:endParaRPr lang="hu-HU" noProof="0" dirty="0"/>
          </a:p>
        </p:txBody>
      </p:sp>
      <p:sp>
        <p:nvSpPr>
          <p:cNvPr id="9" name="Slide Number Placeholder 8"/>
          <p:cNvSpPr>
            <a:spLocks noGrp="1"/>
          </p:cNvSpPr>
          <p:nvPr>
            <p:ph type="sldNum" sz="quarter" idx="12"/>
          </p:nvPr>
        </p:nvSpPr>
        <p:spPr/>
        <p:txBody>
          <a:bodyPr/>
          <a:lstStyle/>
          <a:p>
            <a:pPr rtl="0"/>
            <a:fld id="{19B51A1E-902D-48AF-9020-955120F399B6}" type="slidenum">
              <a:rPr lang="hu-HU" noProof="0" smtClean="0"/>
              <a:pPr/>
              <a:t>‹#›</a:t>
            </a:fld>
            <a:endParaRPr lang="hu-HU" noProof="0" dirty="0"/>
          </a:p>
        </p:txBody>
      </p:sp>
      <p:sp>
        <p:nvSpPr>
          <p:cNvPr id="14" name="Ötszög 13" descr="Díszítő ötszög">
            <a:extLst>
              <a:ext uri="{FF2B5EF4-FFF2-40B4-BE49-F238E27FC236}">
                <a16:creationId xmlns:a16="http://schemas.microsoft.com/office/drawing/2014/main" id="{863EAE3A-1EAD-0443-5B7A-FF838E4F7F37}"/>
              </a:ext>
            </a:extLst>
          </p:cNvPr>
          <p:cNvSpPr/>
          <p:nvPr userDrawn="1"/>
        </p:nvSpPr>
        <p:spPr>
          <a:xfrm rot="20343812">
            <a:off x="4203000" y="4958316"/>
            <a:ext cx="1756955" cy="1673292"/>
          </a:xfrm>
          <a:prstGeom prst="pentagon">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5" name="Ötszög 14" descr="Díszítő ötszög">
            <a:extLst>
              <a:ext uri="{FF2B5EF4-FFF2-40B4-BE49-F238E27FC236}">
                <a16:creationId xmlns:a16="http://schemas.microsoft.com/office/drawing/2014/main" id="{5B4A1831-41EB-5430-B344-C6CB0257D835}"/>
              </a:ext>
            </a:extLst>
          </p:cNvPr>
          <p:cNvSpPr/>
          <p:nvPr userDrawn="1"/>
        </p:nvSpPr>
        <p:spPr>
          <a:xfrm rot="9580640">
            <a:off x="5319672" y="4767992"/>
            <a:ext cx="1189880" cy="1133219"/>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6" name="Ötszög 15" descr="Díszítő ötszög">
            <a:extLst>
              <a:ext uri="{FF2B5EF4-FFF2-40B4-BE49-F238E27FC236}">
                <a16:creationId xmlns:a16="http://schemas.microsoft.com/office/drawing/2014/main" id="{86E34C03-4DDB-B393-8DAE-4EB69CD8E6E1}"/>
              </a:ext>
            </a:extLst>
          </p:cNvPr>
          <p:cNvSpPr/>
          <p:nvPr userDrawn="1"/>
        </p:nvSpPr>
        <p:spPr>
          <a:xfrm rot="14352768">
            <a:off x="10166922" y="839584"/>
            <a:ext cx="757111" cy="721058"/>
          </a:xfrm>
          <a:prstGeom prst="pentagon">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7" name="Ötszög 16" descr="Díszítő ötszög">
            <a:extLst>
              <a:ext uri="{FF2B5EF4-FFF2-40B4-BE49-F238E27FC236}">
                <a16:creationId xmlns:a16="http://schemas.microsoft.com/office/drawing/2014/main" id="{A94FF70B-FEBB-5C50-24E3-6549571899F3}"/>
              </a:ext>
            </a:extLst>
          </p:cNvPr>
          <p:cNvSpPr/>
          <p:nvPr userDrawn="1"/>
        </p:nvSpPr>
        <p:spPr>
          <a:xfrm rot="6795563">
            <a:off x="10691432" y="717562"/>
            <a:ext cx="406272" cy="386926"/>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8" name="Ötszög 17" descr="Díszítő ötszög">
            <a:extLst>
              <a:ext uri="{FF2B5EF4-FFF2-40B4-BE49-F238E27FC236}">
                <a16:creationId xmlns:a16="http://schemas.microsoft.com/office/drawing/2014/main" id="{7AA3F944-EAE2-C389-B0E4-B600437F4E8A}"/>
              </a:ext>
            </a:extLst>
          </p:cNvPr>
          <p:cNvSpPr/>
          <p:nvPr userDrawn="1"/>
        </p:nvSpPr>
        <p:spPr>
          <a:xfrm rot="6795563">
            <a:off x="11499862" y="319403"/>
            <a:ext cx="139300" cy="132667"/>
          </a:xfrm>
          <a:prstGeom prst="pentagon">
            <a:avLst/>
          </a:prstGeom>
          <a:solidFill>
            <a:srgbClr val="9F759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cxnSp>
        <p:nvCxnSpPr>
          <p:cNvPr id="19" name="Egyenes összekötő 18">
            <a:extLst>
              <a:ext uri="{FF2B5EF4-FFF2-40B4-BE49-F238E27FC236}">
                <a16:creationId xmlns:a16="http://schemas.microsoft.com/office/drawing/2014/main" id="{6A510735-123A-90E0-29ED-89A1E7A4DDE9}"/>
              </a:ext>
              <a:ext uri="{C183D7F6-B498-43B3-948B-1728B52AA6E4}">
                <adec:decorative xmlns:adec="http://schemas.microsoft.com/office/drawing/2017/decorative" val="1"/>
              </a:ext>
            </a:extLst>
          </p:cNvPr>
          <p:cNvCxnSpPr>
            <a:cxnSpLocks/>
          </p:cNvCxnSpPr>
          <p:nvPr userDrawn="1"/>
        </p:nvCxnSpPr>
        <p:spPr>
          <a:xfrm flipV="1">
            <a:off x="6101943" y="1978147"/>
            <a:ext cx="0" cy="2368624"/>
          </a:xfrm>
          <a:prstGeom prst="line">
            <a:avLst/>
          </a:prstGeom>
          <a:ln>
            <a:solidFill>
              <a:srgbClr val="DFAACA"/>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277598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Csak cím">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hu-HU"/>
              <a:t>Mintacím szerkesztése</a:t>
            </a:r>
            <a:endParaRPr lang="en-US" dirty="0"/>
          </a:p>
        </p:txBody>
      </p:sp>
      <p:sp>
        <p:nvSpPr>
          <p:cNvPr id="3" name="Date Placeholder 2"/>
          <p:cNvSpPr>
            <a:spLocks noGrp="1"/>
          </p:cNvSpPr>
          <p:nvPr>
            <p:ph type="dt" sz="half" idx="10"/>
          </p:nvPr>
        </p:nvSpPr>
        <p:spPr/>
        <p:txBody>
          <a:bodyPr/>
          <a:lstStyle/>
          <a:p>
            <a:fld id="{CE99F462-093F-4566-844B-4C71F2739DA5}" type="datetimeFigureOut">
              <a:rPr lang="en-US" smtClean="0"/>
              <a:t>3/3/2025</a:t>
            </a:fld>
            <a:endParaRPr lang="en-US" dirty="0"/>
          </a:p>
        </p:txBody>
      </p:sp>
      <p:sp>
        <p:nvSpPr>
          <p:cNvPr id="4" name="Footer Placeholder 3"/>
          <p:cNvSpPr>
            <a:spLocks noGrp="1"/>
          </p:cNvSpPr>
          <p:nvPr>
            <p:ph type="ftr" sz="quarter" idx="11"/>
          </p:nvPr>
        </p:nvSpPr>
        <p:spPr/>
        <p:txBody>
          <a:bodyPr/>
          <a:lstStyle/>
          <a:p>
            <a:pPr rtl="0"/>
            <a:endParaRPr lang="hu-HU" noProof="0" dirty="0"/>
          </a:p>
        </p:txBody>
      </p:sp>
      <p:sp>
        <p:nvSpPr>
          <p:cNvPr id="5" name="Slide Number Placeholder 4"/>
          <p:cNvSpPr>
            <a:spLocks noGrp="1"/>
          </p:cNvSpPr>
          <p:nvPr>
            <p:ph type="sldNum" sz="quarter" idx="12"/>
          </p:nvPr>
        </p:nvSpPr>
        <p:spPr/>
        <p:txBody>
          <a:bodyPr/>
          <a:lstStyle/>
          <a:p>
            <a:pPr rtl="0"/>
            <a:fld id="{19B51A1E-902D-48AF-9020-955120F399B6}" type="slidenum">
              <a:rPr lang="hu-HU" noProof="0" smtClean="0"/>
              <a:pPr/>
              <a:t>‹#›</a:t>
            </a:fld>
            <a:endParaRPr lang="hu-HU" noProof="0" dirty="0"/>
          </a:p>
        </p:txBody>
      </p:sp>
      <p:sp>
        <p:nvSpPr>
          <p:cNvPr id="10" name="Ötszög 9" descr="Díszítő ötszög">
            <a:extLst>
              <a:ext uri="{FF2B5EF4-FFF2-40B4-BE49-F238E27FC236}">
                <a16:creationId xmlns:a16="http://schemas.microsoft.com/office/drawing/2014/main" id="{F64D1AEF-DB7F-F759-8B9F-1357C0AFBF49}"/>
              </a:ext>
            </a:extLst>
          </p:cNvPr>
          <p:cNvSpPr/>
          <p:nvPr userDrawn="1"/>
        </p:nvSpPr>
        <p:spPr>
          <a:xfrm rot="20343812">
            <a:off x="4203000" y="4958316"/>
            <a:ext cx="1756955" cy="1673292"/>
          </a:xfrm>
          <a:prstGeom prst="pentagon">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1" name="Ötszög 10" descr="Díszítő ötszög">
            <a:extLst>
              <a:ext uri="{FF2B5EF4-FFF2-40B4-BE49-F238E27FC236}">
                <a16:creationId xmlns:a16="http://schemas.microsoft.com/office/drawing/2014/main" id="{EC711957-75AF-ADE4-C878-803234D32ECF}"/>
              </a:ext>
            </a:extLst>
          </p:cNvPr>
          <p:cNvSpPr/>
          <p:nvPr userDrawn="1"/>
        </p:nvSpPr>
        <p:spPr>
          <a:xfrm rot="9580640">
            <a:off x="5319672" y="4767992"/>
            <a:ext cx="1189880" cy="1133219"/>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2" name="Ötszög 11" descr="Díszítő ötszög">
            <a:extLst>
              <a:ext uri="{FF2B5EF4-FFF2-40B4-BE49-F238E27FC236}">
                <a16:creationId xmlns:a16="http://schemas.microsoft.com/office/drawing/2014/main" id="{040FCAE8-B2BC-65B3-816C-D48CE9F82306}"/>
              </a:ext>
            </a:extLst>
          </p:cNvPr>
          <p:cNvSpPr/>
          <p:nvPr userDrawn="1"/>
        </p:nvSpPr>
        <p:spPr>
          <a:xfrm rot="14352768">
            <a:off x="10166922" y="839584"/>
            <a:ext cx="757111" cy="721058"/>
          </a:xfrm>
          <a:prstGeom prst="pentagon">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3" name="Ötszög 12" descr="Díszítő ötszög">
            <a:extLst>
              <a:ext uri="{FF2B5EF4-FFF2-40B4-BE49-F238E27FC236}">
                <a16:creationId xmlns:a16="http://schemas.microsoft.com/office/drawing/2014/main" id="{CA4F3AF5-C047-42F9-CEA8-3EE8D5056D31}"/>
              </a:ext>
            </a:extLst>
          </p:cNvPr>
          <p:cNvSpPr/>
          <p:nvPr userDrawn="1"/>
        </p:nvSpPr>
        <p:spPr>
          <a:xfrm rot="6795563">
            <a:off x="10691432" y="717562"/>
            <a:ext cx="406272" cy="386926"/>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4" name="Ötszög 13" descr="Díszítő ötszög">
            <a:extLst>
              <a:ext uri="{FF2B5EF4-FFF2-40B4-BE49-F238E27FC236}">
                <a16:creationId xmlns:a16="http://schemas.microsoft.com/office/drawing/2014/main" id="{23CBFAA2-9F80-6699-9209-9E5DB6276E33}"/>
              </a:ext>
            </a:extLst>
          </p:cNvPr>
          <p:cNvSpPr/>
          <p:nvPr userDrawn="1"/>
        </p:nvSpPr>
        <p:spPr>
          <a:xfrm rot="6795563">
            <a:off x="11499862" y="319403"/>
            <a:ext cx="139300" cy="132667"/>
          </a:xfrm>
          <a:prstGeom prst="pentagon">
            <a:avLst/>
          </a:prstGeom>
          <a:solidFill>
            <a:srgbClr val="9F759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Tree>
    <p:extLst>
      <p:ext uri="{BB962C8B-B14F-4D97-AF65-F5344CB8AC3E}">
        <p14:creationId xmlns:p14="http://schemas.microsoft.com/office/powerpoint/2010/main" val="32056861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Üres">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3D24A7AC-904D-4781-85BA-7D10C17ED021}" type="datetimeFigureOut">
              <a:rPr lang="en-US" smtClean="0"/>
              <a:t>3/3/2025</a:t>
            </a:fld>
            <a:endParaRPr lang="en-US" dirty="0"/>
          </a:p>
        </p:txBody>
      </p:sp>
      <p:sp>
        <p:nvSpPr>
          <p:cNvPr id="3" name="Footer Placeholder 2"/>
          <p:cNvSpPr>
            <a:spLocks noGrp="1"/>
          </p:cNvSpPr>
          <p:nvPr>
            <p:ph type="ftr" sz="quarter" idx="11"/>
          </p:nvPr>
        </p:nvSpPr>
        <p:spPr/>
        <p:txBody>
          <a:bodyPr/>
          <a:lstStyle/>
          <a:p>
            <a:pPr rtl="0"/>
            <a:endParaRPr lang="hu-HU" noProof="0" dirty="0"/>
          </a:p>
        </p:txBody>
      </p:sp>
      <p:sp>
        <p:nvSpPr>
          <p:cNvPr id="4" name="Slide Number Placeholder 3"/>
          <p:cNvSpPr>
            <a:spLocks noGrp="1"/>
          </p:cNvSpPr>
          <p:nvPr>
            <p:ph type="sldNum" sz="quarter" idx="12"/>
          </p:nvPr>
        </p:nvSpPr>
        <p:spPr/>
        <p:txBody>
          <a:bodyPr/>
          <a:lstStyle/>
          <a:p>
            <a:pPr rtl="0"/>
            <a:fld id="{19B51A1E-902D-48AF-9020-955120F399B6}" type="slidenum">
              <a:rPr lang="hu-HU" noProof="0" smtClean="0"/>
              <a:pPr/>
              <a:t>‹#›</a:t>
            </a:fld>
            <a:endParaRPr lang="hu-HU" noProof="0" dirty="0"/>
          </a:p>
        </p:txBody>
      </p:sp>
      <p:sp>
        <p:nvSpPr>
          <p:cNvPr id="7" name="Ötszög 6" descr="Díszítő ötszög">
            <a:extLst>
              <a:ext uri="{FF2B5EF4-FFF2-40B4-BE49-F238E27FC236}">
                <a16:creationId xmlns:a16="http://schemas.microsoft.com/office/drawing/2014/main" id="{000237F9-173B-28DC-2BE7-A69B10620215}"/>
              </a:ext>
            </a:extLst>
          </p:cNvPr>
          <p:cNvSpPr/>
          <p:nvPr userDrawn="1"/>
        </p:nvSpPr>
        <p:spPr>
          <a:xfrm rot="20343812">
            <a:off x="4203000" y="4958316"/>
            <a:ext cx="1756955" cy="1673292"/>
          </a:xfrm>
          <a:prstGeom prst="pentagon">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8" name="Ötszög 7" descr="Díszítő ötszög">
            <a:extLst>
              <a:ext uri="{FF2B5EF4-FFF2-40B4-BE49-F238E27FC236}">
                <a16:creationId xmlns:a16="http://schemas.microsoft.com/office/drawing/2014/main" id="{3B131587-533C-0626-175E-11D373DDCC12}"/>
              </a:ext>
            </a:extLst>
          </p:cNvPr>
          <p:cNvSpPr/>
          <p:nvPr userDrawn="1"/>
        </p:nvSpPr>
        <p:spPr>
          <a:xfrm rot="9580640">
            <a:off x="5319672" y="4767992"/>
            <a:ext cx="1189880" cy="1133219"/>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9" name="Ötszög 8" descr="Díszítő ötszög">
            <a:extLst>
              <a:ext uri="{FF2B5EF4-FFF2-40B4-BE49-F238E27FC236}">
                <a16:creationId xmlns:a16="http://schemas.microsoft.com/office/drawing/2014/main" id="{24906632-6D50-8869-DDA8-30A405637A5B}"/>
              </a:ext>
            </a:extLst>
          </p:cNvPr>
          <p:cNvSpPr/>
          <p:nvPr userDrawn="1"/>
        </p:nvSpPr>
        <p:spPr>
          <a:xfrm rot="14352768">
            <a:off x="10166922" y="839584"/>
            <a:ext cx="757111" cy="721058"/>
          </a:xfrm>
          <a:prstGeom prst="pentagon">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0" name="Ötszög 9" descr="Díszítő ötszög">
            <a:extLst>
              <a:ext uri="{FF2B5EF4-FFF2-40B4-BE49-F238E27FC236}">
                <a16:creationId xmlns:a16="http://schemas.microsoft.com/office/drawing/2014/main" id="{4EB086CF-9E62-33AF-72A5-C6F530272B3D}"/>
              </a:ext>
            </a:extLst>
          </p:cNvPr>
          <p:cNvSpPr/>
          <p:nvPr userDrawn="1"/>
        </p:nvSpPr>
        <p:spPr>
          <a:xfrm rot="6795563">
            <a:off x="10691432" y="717562"/>
            <a:ext cx="406272" cy="386926"/>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1" name="Ötszög 10" descr="Díszítő ötszög">
            <a:extLst>
              <a:ext uri="{FF2B5EF4-FFF2-40B4-BE49-F238E27FC236}">
                <a16:creationId xmlns:a16="http://schemas.microsoft.com/office/drawing/2014/main" id="{8A84E11E-F003-BD56-BB9E-C4C3652DB2AA}"/>
              </a:ext>
            </a:extLst>
          </p:cNvPr>
          <p:cNvSpPr/>
          <p:nvPr userDrawn="1"/>
        </p:nvSpPr>
        <p:spPr>
          <a:xfrm rot="6795563">
            <a:off x="11499862" y="319403"/>
            <a:ext cx="139300" cy="132667"/>
          </a:xfrm>
          <a:prstGeom prst="pentagon">
            <a:avLst/>
          </a:prstGeom>
          <a:solidFill>
            <a:srgbClr val="9F759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Tree>
    <p:extLst>
      <p:ext uri="{BB962C8B-B14F-4D97-AF65-F5344CB8AC3E}">
        <p14:creationId xmlns:p14="http://schemas.microsoft.com/office/powerpoint/2010/main" val="8006070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Tartalomrész képaláírással">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hu-HU"/>
              <a:t>Mintacím szerkesztése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u-HU"/>
              <a:t>Mintaszöveg szerkesztése</a:t>
            </a:r>
          </a:p>
        </p:txBody>
      </p:sp>
      <p:sp>
        <p:nvSpPr>
          <p:cNvPr id="5" name="Date Placeholder 4"/>
          <p:cNvSpPr>
            <a:spLocks noGrp="1"/>
          </p:cNvSpPr>
          <p:nvPr>
            <p:ph type="dt" sz="half" idx="10"/>
          </p:nvPr>
        </p:nvSpPr>
        <p:spPr/>
        <p:txBody>
          <a:bodyPr/>
          <a:lstStyle/>
          <a:p>
            <a:fld id="{E331444B-B92B-4E27-8C94-BB93EAF5CB18}" type="datetimeFigureOut">
              <a:rPr lang="en-US" smtClean="0"/>
              <a:t>3/3/2025</a:t>
            </a:fld>
            <a:endParaRPr lang="en-US" dirty="0"/>
          </a:p>
        </p:txBody>
      </p:sp>
      <p:sp>
        <p:nvSpPr>
          <p:cNvPr id="6" name="Footer Placeholder 5"/>
          <p:cNvSpPr>
            <a:spLocks noGrp="1"/>
          </p:cNvSpPr>
          <p:nvPr>
            <p:ph type="ftr" sz="quarter" idx="11"/>
          </p:nvPr>
        </p:nvSpPr>
        <p:spPr/>
        <p:txBody>
          <a:bodyPr/>
          <a:lstStyle/>
          <a:p>
            <a:pPr rtl="0"/>
            <a:endParaRPr lang="hu-HU" noProof="0" dirty="0"/>
          </a:p>
        </p:txBody>
      </p:sp>
      <p:sp>
        <p:nvSpPr>
          <p:cNvPr id="7" name="Slide Number Placeholder 6"/>
          <p:cNvSpPr>
            <a:spLocks noGrp="1"/>
          </p:cNvSpPr>
          <p:nvPr>
            <p:ph type="sldNum" sz="quarter" idx="12"/>
          </p:nvPr>
        </p:nvSpPr>
        <p:spPr/>
        <p:txBody>
          <a:bodyPr/>
          <a:lstStyle/>
          <a:p>
            <a:pPr rtl="0"/>
            <a:fld id="{19B51A1E-902D-48AF-9020-955120F399B6}" type="slidenum">
              <a:rPr lang="hu-HU" noProof="0" smtClean="0"/>
              <a:pPr/>
              <a:t>‹#›</a:t>
            </a:fld>
            <a:endParaRPr lang="hu-HU" noProof="0" dirty="0"/>
          </a:p>
        </p:txBody>
      </p:sp>
      <p:sp>
        <p:nvSpPr>
          <p:cNvPr id="12" name="Ötszög 11" descr="Díszítő ötszög">
            <a:extLst>
              <a:ext uri="{FF2B5EF4-FFF2-40B4-BE49-F238E27FC236}">
                <a16:creationId xmlns:a16="http://schemas.microsoft.com/office/drawing/2014/main" id="{49EBB7F7-F939-0044-BA7E-620D4DD7763C}"/>
              </a:ext>
            </a:extLst>
          </p:cNvPr>
          <p:cNvSpPr/>
          <p:nvPr userDrawn="1"/>
        </p:nvSpPr>
        <p:spPr>
          <a:xfrm rot="20343812">
            <a:off x="4203000" y="4958316"/>
            <a:ext cx="1756955" cy="1673292"/>
          </a:xfrm>
          <a:prstGeom prst="pentagon">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3" name="Ötszög 12" descr="Díszítő ötszög">
            <a:extLst>
              <a:ext uri="{FF2B5EF4-FFF2-40B4-BE49-F238E27FC236}">
                <a16:creationId xmlns:a16="http://schemas.microsoft.com/office/drawing/2014/main" id="{7C837BFD-14D2-F10F-5C69-3F18E5141C7E}"/>
              </a:ext>
            </a:extLst>
          </p:cNvPr>
          <p:cNvSpPr/>
          <p:nvPr userDrawn="1"/>
        </p:nvSpPr>
        <p:spPr>
          <a:xfrm rot="9580640">
            <a:off x="5319672" y="4767992"/>
            <a:ext cx="1189880" cy="1133219"/>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4" name="Ötszög 13" descr="Díszítő ötszög">
            <a:extLst>
              <a:ext uri="{FF2B5EF4-FFF2-40B4-BE49-F238E27FC236}">
                <a16:creationId xmlns:a16="http://schemas.microsoft.com/office/drawing/2014/main" id="{802888AB-338A-F9F3-748F-F6CC3228E04F}"/>
              </a:ext>
            </a:extLst>
          </p:cNvPr>
          <p:cNvSpPr/>
          <p:nvPr userDrawn="1"/>
        </p:nvSpPr>
        <p:spPr>
          <a:xfrm rot="14352768">
            <a:off x="10166922" y="839584"/>
            <a:ext cx="757111" cy="721058"/>
          </a:xfrm>
          <a:prstGeom prst="pentagon">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5" name="Ötszög 14" descr="Díszítő ötszög">
            <a:extLst>
              <a:ext uri="{FF2B5EF4-FFF2-40B4-BE49-F238E27FC236}">
                <a16:creationId xmlns:a16="http://schemas.microsoft.com/office/drawing/2014/main" id="{9C5613A0-0281-9B67-DE32-E89BCC9452B3}"/>
              </a:ext>
            </a:extLst>
          </p:cNvPr>
          <p:cNvSpPr/>
          <p:nvPr userDrawn="1"/>
        </p:nvSpPr>
        <p:spPr>
          <a:xfrm rot="6795563">
            <a:off x="10691432" y="717562"/>
            <a:ext cx="406272" cy="386926"/>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6" name="Ötszög 15" descr="Díszítő ötszög">
            <a:extLst>
              <a:ext uri="{FF2B5EF4-FFF2-40B4-BE49-F238E27FC236}">
                <a16:creationId xmlns:a16="http://schemas.microsoft.com/office/drawing/2014/main" id="{0F29A33F-D373-4F4F-6514-89D25D1AB9B9}"/>
              </a:ext>
            </a:extLst>
          </p:cNvPr>
          <p:cNvSpPr/>
          <p:nvPr userDrawn="1"/>
        </p:nvSpPr>
        <p:spPr>
          <a:xfrm rot="6795563">
            <a:off x="11499862" y="319403"/>
            <a:ext cx="139300" cy="132667"/>
          </a:xfrm>
          <a:prstGeom prst="pentagon">
            <a:avLst/>
          </a:prstGeom>
          <a:solidFill>
            <a:srgbClr val="9F759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Tree>
    <p:extLst>
      <p:ext uri="{BB962C8B-B14F-4D97-AF65-F5344CB8AC3E}">
        <p14:creationId xmlns:p14="http://schemas.microsoft.com/office/powerpoint/2010/main" val="5009809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Kép képaláírással">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hu-HU"/>
              <a:t>Mintacím szerkesztése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hu-HU"/>
              <a:t>Kép beszúrásához kattintson az ikonra</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u-HU"/>
              <a:t>Mintaszöveg szerkesztése</a:t>
            </a:r>
          </a:p>
        </p:txBody>
      </p:sp>
      <p:sp>
        <p:nvSpPr>
          <p:cNvPr id="5" name="Date Placeholder 4"/>
          <p:cNvSpPr>
            <a:spLocks noGrp="1"/>
          </p:cNvSpPr>
          <p:nvPr>
            <p:ph type="dt" sz="half" idx="10"/>
          </p:nvPr>
        </p:nvSpPr>
        <p:spPr/>
        <p:txBody>
          <a:bodyPr/>
          <a:lstStyle/>
          <a:p>
            <a:fld id="{363EFA5E-FA76-400D-B3DC-F0BA90E6D107}" type="datetimeFigureOut">
              <a:rPr lang="en-US" smtClean="0"/>
              <a:t>3/3/2025</a:t>
            </a:fld>
            <a:endParaRPr lang="en-US" dirty="0"/>
          </a:p>
        </p:txBody>
      </p:sp>
      <p:sp>
        <p:nvSpPr>
          <p:cNvPr id="6" name="Footer Placeholder 5"/>
          <p:cNvSpPr>
            <a:spLocks noGrp="1"/>
          </p:cNvSpPr>
          <p:nvPr>
            <p:ph type="ftr" sz="quarter" idx="11"/>
          </p:nvPr>
        </p:nvSpPr>
        <p:spPr/>
        <p:txBody>
          <a:bodyPr/>
          <a:lstStyle/>
          <a:p>
            <a:pPr rtl="0"/>
            <a:endParaRPr lang="hu-HU" noProof="0" dirty="0"/>
          </a:p>
        </p:txBody>
      </p:sp>
      <p:sp>
        <p:nvSpPr>
          <p:cNvPr id="7" name="Slide Number Placeholder 6"/>
          <p:cNvSpPr>
            <a:spLocks noGrp="1"/>
          </p:cNvSpPr>
          <p:nvPr>
            <p:ph type="sldNum" sz="quarter" idx="12"/>
          </p:nvPr>
        </p:nvSpPr>
        <p:spPr/>
        <p:txBody>
          <a:bodyPr/>
          <a:lstStyle/>
          <a:p>
            <a:pPr rtl="0"/>
            <a:fld id="{19B51A1E-902D-48AF-9020-955120F399B6}" type="slidenum">
              <a:rPr lang="hu-HU" noProof="0" smtClean="0"/>
              <a:pPr/>
              <a:t>‹#›</a:t>
            </a:fld>
            <a:endParaRPr lang="hu-HU" noProof="0" dirty="0"/>
          </a:p>
        </p:txBody>
      </p:sp>
      <p:sp>
        <p:nvSpPr>
          <p:cNvPr id="12" name="Ötszög 11" descr="Díszítő ötszög">
            <a:extLst>
              <a:ext uri="{FF2B5EF4-FFF2-40B4-BE49-F238E27FC236}">
                <a16:creationId xmlns:a16="http://schemas.microsoft.com/office/drawing/2014/main" id="{1B6777A1-7F2D-0A11-9EB8-54738BCED463}"/>
              </a:ext>
            </a:extLst>
          </p:cNvPr>
          <p:cNvSpPr/>
          <p:nvPr userDrawn="1"/>
        </p:nvSpPr>
        <p:spPr>
          <a:xfrm rot="20343812">
            <a:off x="4203000" y="4958316"/>
            <a:ext cx="1756955" cy="1673292"/>
          </a:xfrm>
          <a:prstGeom prst="pentagon">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3" name="Ötszög 12" descr="Díszítő ötszög">
            <a:extLst>
              <a:ext uri="{FF2B5EF4-FFF2-40B4-BE49-F238E27FC236}">
                <a16:creationId xmlns:a16="http://schemas.microsoft.com/office/drawing/2014/main" id="{4202736F-3EBF-243A-D8E4-D4B3498C554E}"/>
              </a:ext>
            </a:extLst>
          </p:cNvPr>
          <p:cNvSpPr/>
          <p:nvPr userDrawn="1"/>
        </p:nvSpPr>
        <p:spPr>
          <a:xfrm rot="9580640">
            <a:off x="5319672" y="4767992"/>
            <a:ext cx="1189880" cy="1133219"/>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4" name="Ötszög 13" descr="Díszítő ötszög">
            <a:extLst>
              <a:ext uri="{FF2B5EF4-FFF2-40B4-BE49-F238E27FC236}">
                <a16:creationId xmlns:a16="http://schemas.microsoft.com/office/drawing/2014/main" id="{AD43EF53-3938-8750-D48B-684C3B913D69}"/>
              </a:ext>
            </a:extLst>
          </p:cNvPr>
          <p:cNvSpPr/>
          <p:nvPr userDrawn="1"/>
        </p:nvSpPr>
        <p:spPr>
          <a:xfrm rot="14352768">
            <a:off x="10166922" y="839584"/>
            <a:ext cx="757111" cy="721058"/>
          </a:xfrm>
          <a:prstGeom prst="pentagon">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5" name="Ötszög 14" descr="Díszítő ötszög">
            <a:extLst>
              <a:ext uri="{FF2B5EF4-FFF2-40B4-BE49-F238E27FC236}">
                <a16:creationId xmlns:a16="http://schemas.microsoft.com/office/drawing/2014/main" id="{5F6BD947-1D48-C8C2-7CD0-5664F3004779}"/>
              </a:ext>
            </a:extLst>
          </p:cNvPr>
          <p:cNvSpPr/>
          <p:nvPr userDrawn="1"/>
        </p:nvSpPr>
        <p:spPr>
          <a:xfrm rot="6795563">
            <a:off x="10691432" y="717562"/>
            <a:ext cx="406272" cy="386926"/>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6" name="Ötszög 15" descr="Díszítő ötszög">
            <a:extLst>
              <a:ext uri="{FF2B5EF4-FFF2-40B4-BE49-F238E27FC236}">
                <a16:creationId xmlns:a16="http://schemas.microsoft.com/office/drawing/2014/main" id="{D65910C6-2686-3E42-656A-E21C2687EBC4}"/>
              </a:ext>
            </a:extLst>
          </p:cNvPr>
          <p:cNvSpPr/>
          <p:nvPr userDrawn="1"/>
        </p:nvSpPr>
        <p:spPr>
          <a:xfrm rot="6795563">
            <a:off x="11499862" y="319403"/>
            <a:ext cx="139300" cy="132667"/>
          </a:xfrm>
          <a:prstGeom prst="pentagon">
            <a:avLst/>
          </a:prstGeom>
          <a:solidFill>
            <a:srgbClr val="9F759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Tree>
    <p:extLst>
      <p:ext uri="{BB962C8B-B14F-4D97-AF65-F5344CB8AC3E}">
        <p14:creationId xmlns:p14="http://schemas.microsoft.com/office/powerpoint/2010/main" val="2067267290"/>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image" Target="../media/image2.png"/><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theme" Target="../theme/theme1.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4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hu-HU"/>
              <a:t>Mintacím szerkesztése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D6E9DEC-419B-4CC5-A080-3B06BD5A8291}" type="datetimeFigureOut">
              <a:rPr lang="en-US" smtClean="0"/>
              <a:t>3/3/2025</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pPr rtl="0"/>
            <a:endParaRPr lang="hu-HU" noProof="0"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pPr rtl="0"/>
            <a:fld id="{19B51A1E-902D-48AF-9020-955120F399B6}" type="slidenum">
              <a:rPr lang="hu-HU" noProof="0" smtClean="0"/>
              <a:pPr/>
              <a:t>‹#›</a:t>
            </a:fld>
            <a:endParaRPr lang="hu-HU" noProof="0" dirty="0"/>
          </a:p>
        </p:txBody>
      </p:sp>
      <p:sp>
        <p:nvSpPr>
          <p:cNvPr id="8" name="Téglalap 7">
            <a:extLst>
              <a:ext uri="{FF2B5EF4-FFF2-40B4-BE49-F238E27FC236}">
                <a16:creationId xmlns:a16="http://schemas.microsoft.com/office/drawing/2014/main" id="{DED89373-9DDD-B5FC-2203-BD8CF2665249}"/>
              </a:ext>
            </a:extLst>
          </p:cNvPr>
          <p:cNvSpPr/>
          <p:nvPr userDrawn="1"/>
        </p:nvSpPr>
        <p:spPr>
          <a:xfrm>
            <a:off x="0" y="6191250"/>
            <a:ext cx="12192000" cy="666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9" name="Szabadkézi sokszög: Alakzat 6">
            <a:extLst>
              <a:ext uri="{FF2B5EF4-FFF2-40B4-BE49-F238E27FC236}">
                <a16:creationId xmlns:a16="http://schemas.microsoft.com/office/drawing/2014/main" id="{381A0709-B2BD-1856-1F32-4F6A9EADE884}"/>
              </a:ext>
            </a:extLst>
          </p:cNvPr>
          <p:cNvSpPr/>
          <p:nvPr userDrawn="1"/>
        </p:nvSpPr>
        <p:spPr>
          <a:xfrm>
            <a:off x="-2" y="-508000"/>
            <a:ext cx="12192002" cy="7365999"/>
          </a:xfrm>
          <a:custGeom>
            <a:avLst/>
            <a:gdLst>
              <a:gd name="connsiteX0" fmla="*/ 108003 w 12207886"/>
              <a:gd name="connsiteY0" fmla="*/ 108001 h 6858000"/>
              <a:gd name="connsiteX1" fmla="*/ 108003 w 12207886"/>
              <a:gd name="connsiteY1" fmla="*/ 6750000 h 6858000"/>
              <a:gd name="connsiteX2" fmla="*/ 12084002 w 12207886"/>
              <a:gd name="connsiteY2" fmla="*/ 6750000 h 6858000"/>
              <a:gd name="connsiteX3" fmla="*/ 12084002 w 12207886"/>
              <a:gd name="connsiteY3" fmla="*/ 108001 h 6858000"/>
              <a:gd name="connsiteX4" fmla="*/ 12084002 w 12207886"/>
              <a:gd name="connsiteY4" fmla="*/ 0 h 6858000"/>
              <a:gd name="connsiteX5" fmla="*/ 12192002 w 12207886"/>
              <a:gd name="connsiteY5" fmla="*/ 0 h 6858000"/>
              <a:gd name="connsiteX6" fmla="*/ 12192002 w 12207886"/>
              <a:gd name="connsiteY6" fmla="*/ 1 h 6858000"/>
              <a:gd name="connsiteX7" fmla="*/ 12207884 w 12207886"/>
              <a:gd name="connsiteY7" fmla="*/ 1 h 6858000"/>
              <a:gd name="connsiteX8" fmla="*/ 12207884 w 12207886"/>
              <a:gd name="connsiteY8" fmla="*/ 108001 h 6858000"/>
              <a:gd name="connsiteX9" fmla="*/ 12192002 w 12207886"/>
              <a:gd name="connsiteY9" fmla="*/ 108001 h 6858000"/>
              <a:gd name="connsiteX10" fmla="*/ 12192002 w 12207886"/>
              <a:gd name="connsiteY10" fmla="*/ 6750000 h 6858000"/>
              <a:gd name="connsiteX11" fmla="*/ 12207886 w 12207886"/>
              <a:gd name="connsiteY11" fmla="*/ 6750000 h 6858000"/>
              <a:gd name="connsiteX12" fmla="*/ 12207886 w 12207886"/>
              <a:gd name="connsiteY12" fmla="*/ 6858000 h 6858000"/>
              <a:gd name="connsiteX13" fmla="*/ 12192002 w 12207886"/>
              <a:gd name="connsiteY13" fmla="*/ 6858000 h 6858000"/>
              <a:gd name="connsiteX14" fmla="*/ 12192002 w 12207886"/>
              <a:gd name="connsiteY14" fmla="*/ 6858000 h 6858000"/>
              <a:gd name="connsiteX15" fmla="*/ 12084002 w 12207886"/>
              <a:gd name="connsiteY15" fmla="*/ 6858000 h 6858000"/>
              <a:gd name="connsiteX16" fmla="*/ 12084002 w 12207886"/>
              <a:gd name="connsiteY16" fmla="*/ 6858000 h 6858000"/>
              <a:gd name="connsiteX17" fmla="*/ 108003 w 12207886"/>
              <a:gd name="connsiteY17" fmla="*/ 6858000 h 6858000"/>
              <a:gd name="connsiteX18" fmla="*/ 108003 w 12207886"/>
              <a:gd name="connsiteY18" fmla="*/ 6858000 h 6858000"/>
              <a:gd name="connsiteX19" fmla="*/ 3 w 12207886"/>
              <a:gd name="connsiteY19" fmla="*/ 6858000 h 6858000"/>
              <a:gd name="connsiteX20" fmla="*/ 3 w 12207886"/>
              <a:gd name="connsiteY20" fmla="*/ 6858000 h 6858000"/>
              <a:gd name="connsiteX21" fmla="*/ 1 w 12207886"/>
              <a:gd name="connsiteY21" fmla="*/ 6858000 h 6858000"/>
              <a:gd name="connsiteX22" fmla="*/ 1 w 12207886"/>
              <a:gd name="connsiteY22" fmla="*/ 6750000 h 6858000"/>
              <a:gd name="connsiteX23" fmla="*/ 3 w 12207886"/>
              <a:gd name="connsiteY23" fmla="*/ 6750000 h 6858000"/>
              <a:gd name="connsiteX24" fmla="*/ 3 w 12207886"/>
              <a:gd name="connsiteY24" fmla="*/ 108001 h 6858000"/>
              <a:gd name="connsiteX25" fmla="*/ 0 w 12207886"/>
              <a:gd name="connsiteY25" fmla="*/ 108001 h 6858000"/>
              <a:gd name="connsiteX26" fmla="*/ 0 w 12207886"/>
              <a:gd name="connsiteY26" fmla="*/ 1 h 6858000"/>
              <a:gd name="connsiteX27" fmla="*/ 3 w 12207886"/>
              <a:gd name="connsiteY27" fmla="*/ 1 h 6858000"/>
              <a:gd name="connsiteX28" fmla="*/ 3 w 12207886"/>
              <a:gd name="connsiteY28" fmla="*/ 0 h 6858000"/>
              <a:gd name="connsiteX29" fmla="*/ 108003 w 12207886"/>
              <a:gd name="connsiteY29" fmla="*/ 0 h 6858000"/>
              <a:gd name="connsiteX30" fmla="*/ 108003 w 12207886"/>
              <a:gd name="connsiteY30" fmla="*/ 1 h 6858000"/>
              <a:gd name="connsiteX31" fmla="*/ 12084002 w 12207886"/>
              <a:gd name="connsiteY31" fmla="*/ 1 h 6858000"/>
              <a:gd name="connsiteX0" fmla="*/ 108003 w 12207886"/>
              <a:gd name="connsiteY0" fmla="*/ 108001 h 6858000"/>
              <a:gd name="connsiteX1" fmla="*/ 108003 w 12207886"/>
              <a:gd name="connsiteY1" fmla="*/ 6750000 h 6858000"/>
              <a:gd name="connsiteX2" fmla="*/ 12084002 w 12207886"/>
              <a:gd name="connsiteY2" fmla="*/ 6750000 h 6858000"/>
              <a:gd name="connsiteX3" fmla="*/ 12084002 w 12207886"/>
              <a:gd name="connsiteY3" fmla="*/ 108001 h 6858000"/>
              <a:gd name="connsiteX4" fmla="*/ 108003 w 12207886"/>
              <a:gd name="connsiteY4" fmla="*/ 108001 h 6858000"/>
              <a:gd name="connsiteX5" fmla="*/ 12084002 w 12207886"/>
              <a:gd name="connsiteY5" fmla="*/ 0 h 6858000"/>
              <a:gd name="connsiteX6" fmla="*/ 12192002 w 12207886"/>
              <a:gd name="connsiteY6" fmla="*/ 0 h 6858000"/>
              <a:gd name="connsiteX7" fmla="*/ 12192002 w 12207886"/>
              <a:gd name="connsiteY7" fmla="*/ 1 h 6858000"/>
              <a:gd name="connsiteX8" fmla="*/ 12207884 w 12207886"/>
              <a:gd name="connsiteY8" fmla="*/ 1 h 6858000"/>
              <a:gd name="connsiteX9" fmla="*/ 12192002 w 12207886"/>
              <a:gd name="connsiteY9" fmla="*/ 108001 h 6858000"/>
              <a:gd name="connsiteX10" fmla="*/ 12192002 w 12207886"/>
              <a:gd name="connsiteY10" fmla="*/ 6750000 h 6858000"/>
              <a:gd name="connsiteX11" fmla="*/ 12207886 w 12207886"/>
              <a:gd name="connsiteY11" fmla="*/ 6750000 h 6858000"/>
              <a:gd name="connsiteX12" fmla="*/ 12207886 w 12207886"/>
              <a:gd name="connsiteY12" fmla="*/ 6858000 h 6858000"/>
              <a:gd name="connsiteX13" fmla="*/ 12192002 w 12207886"/>
              <a:gd name="connsiteY13" fmla="*/ 6858000 h 6858000"/>
              <a:gd name="connsiteX14" fmla="*/ 12192002 w 12207886"/>
              <a:gd name="connsiteY14" fmla="*/ 6858000 h 6858000"/>
              <a:gd name="connsiteX15" fmla="*/ 12084002 w 12207886"/>
              <a:gd name="connsiteY15" fmla="*/ 6858000 h 6858000"/>
              <a:gd name="connsiteX16" fmla="*/ 12084002 w 12207886"/>
              <a:gd name="connsiteY16" fmla="*/ 6858000 h 6858000"/>
              <a:gd name="connsiteX17" fmla="*/ 108003 w 12207886"/>
              <a:gd name="connsiteY17" fmla="*/ 6858000 h 6858000"/>
              <a:gd name="connsiteX18" fmla="*/ 108003 w 12207886"/>
              <a:gd name="connsiteY18" fmla="*/ 6858000 h 6858000"/>
              <a:gd name="connsiteX19" fmla="*/ 3 w 12207886"/>
              <a:gd name="connsiteY19" fmla="*/ 6858000 h 6858000"/>
              <a:gd name="connsiteX20" fmla="*/ 3 w 12207886"/>
              <a:gd name="connsiteY20" fmla="*/ 6858000 h 6858000"/>
              <a:gd name="connsiteX21" fmla="*/ 1 w 12207886"/>
              <a:gd name="connsiteY21" fmla="*/ 6858000 h 6858000"/>
              <a:gd name="connsiteX22" fmla="*/ 1 w 12207886"/>
              <a:gd name="connsiteY22" fmla="*/ 6750000 h 6858000"/>
              <a:gd name="connsiteX23" fmla="*/ 3 w 12207886"/>
              <a:gd name="connsiteY23" fmla="*/ 6750000 h 6858000"/>
              <a:gd name="connsiteX24" fmla="*/ 3 w 12207886"/>
              <a:gd name="connsiteY24" fmla="*/ 108001 h 6858000"/>
              <a:gd name="connsiteX25" fmla="*/ 0 w 12207886"/>
              <a:gd name="connsiteY25" fmla="*/ 108001 h 6858000"/>
              <a:gd name="connsiteX26" fmla="*/ 0 w 12207886"/>
              <a:gd name="connsiteY26" fmla="*/ 1 h 6858000"/>
              <a:gd name="connsiteX27" fmla="*/ 3 w 12207886"/>
              <a:gd name="connsiteY27" fmla="*/ 1 h 6858000"/>
              <a:gd name="connsiteX28" fmla="*/ 3 w 12207886"/>
              <a:gd name="connsiteY28" fmla="*/ 0 h 6858000"/>
              <a:gd name="connsiteX29" fmla="*/ 108003 w 12207886"/>
              <a:gd name="connsiteY29" fmla="*/ 0 h 6858000"/>
              <a:gd name="connsiteX30" fmla="*/ 108003 w 12207886"/>
              <a:gd name="connsiteY30" fmla="*/ 1 h 6858000"/>
              <a:gd name="connsiteX31" fmla="*/ 12084002 w 12207886"/>
              <a:gd name="connsiteY31" fmla="*/ 1 h 6858000"/>
              <a:gd name="connsiteX32" fmla="*/ 12084002 w 12207886"/>
              <a:gd name="connsiteY32" fmla="*/ 0 h 6858000"/>
              <a:gd name="connsiteX0" fmla="*/ 108003 w 12207886"/>
              <a:gd name="connsiteY0" fmla="*/ 108001 h 6858000"/>
              <a:gd name="connsiteX1" fmla="*/ 108003 w 12207886"/>
              <a:gd name="connsiteY1" fmla="*/ 6750000 h 6858000"/>
              <a:gd name="connsiteX2" fmla="*/ 12084002 w 12207886"/>
              <a:gd name="connsiteY2" fmla="*/ 6750000 h 6858000"/>
              <a:gd name="connsiteX3" fmla="*/ 12084002 w 12207886"/>
              <a:gd name="connsiteY3" fmla="*/ 108001 h 6858000"/>
              <a:gd name="connsiteX4" fmla="*/ 108003 w 12207886"/>
              <a:gd name="connsiteY4" fmla="*/ 108001 h 6858000"/>
              <a:gd name="connsiteX5" fmla="*/ 12084002 w 12207886"/>
              <a:gd name="connsiteY5" fmla="*/ 0 h 6858000"/>
              <a:gd name="connsiteX6" fmla="*/ 12192002 w 12207886"/>
              <a:gd name="connsiteY6" fmla="*/ 0 h 6858000"/>
              <a:gd name="connsiteX7" fmla="*/ 12192002 w 12207886"/>
              <a:gd name="connsiteY7" fmla="*/ 1 h 6858000"/>
              <a:gd name="connsiteX8" fmla="*/ 12192002 w 12207886"/>
              <a:gd name="connsiteY8" fmla="*/ 108001 h 6858000"/>
              <a:gd name="connsiteX9" fmla="*/ 12192002 w 12207886"/>
              <a:gd name="connsiteY9" fmla="*/ 6750000 h 6858000"/>
              <a:gd name="connsiteX10" fmla="*/ 12207886 w 12207886"/>
              <a:gd name="connsiteY10" fmla="*/ 6750000 h 6858000"/>
              <a:gd name="connsiteX11" fmla="*/ 12207886 w 12207886"/>
              <a:gd name="connsiteY11" fmla="*/ 6858000 h 6858000"/>
              <a:gd name="connsiteX12" fmla="*/ 12192002 w 12207886"/>
              <a:gd name="connsiteY12" fmla="*/ 6858000 h 6858000"/>
              <a:gd name="connsiteX13" fmla="*/ 12192002 w 12207886"/>
              <a:gd name="connsiteY13" fmla="*/ 6858000 h 6858000"/>
              <a:gd name="connsiteX14" fmla="*/ 12084002 w 12207886"/>
              <a:gd name="connsiteY14" fmla="*/ 6858000 h 6858000"/>
              <a:gd name="connsiteX15" fmla="*/ 12084002 w 12207886"/>
              <a:gd name="connsiteY15" fmla="*/ 6858000 h 6858000"/>
              <a:gd name="connsiteX16" fmla="*/ 108003 w 12207886"/>
              <a:gd name="connsiteY16" fmla="*/ 6858000 h 6858000"/>
              <a:gd name="connsiteX17" fmla="*/ 108003 w 12207886"/>
              <a:gd name="connsiteY17" fmla="*/ 6858000 h 6858000"/>
              <a:gd name="connsiteX18" fmla="*/ 3 w 12207886"/>
              <a:gd name="connsiteY18" fmla="*/ 6858000 h 6858000"/>
              <a:gd name="connsiteX19" fmla="*/ 3 w 12207886"/>
              <a:gd name="connsiteY19" fmla="*/ 6858000 h 6858000"/>
              <a:gd name="connsiteX20" fmla="*/ 1 w 12207886"/>
              <a:gd name="connsiteY20" fmla="*/ 6858000 h 6858000"/>
              <a:gd name="connsiteX21" fmla="*/ 1 w 12207886"/>
              <a:gd name="connsiteY21" fmla="*/ 6750000 h 6858000"/>
              <a:gd name="connsiteX22" fmla="*/ 3 w 12207886"/>
              <a:gd name="connsiteY22" fmla="*/ 6750000 h 6858000"/>
              <a:gd name="connsiteX23" fmla="*/ 3 w 12207886"/>
              <a:gd name="connsiteY23" fmla="*/ 108001 h 6858000"/>
              <a:gd name="connsiteX24" fmla="*/ 0 w 12207886"/>
              <a:gd name="connsiteY24" fmla="*/ 108001 h 6858000"/>
              <a:gd name="connsiteX25" fmla="*/ 0 w 12207886"/>
              <a:gd name="connsiteY25" fmla="*/ 1 h 6858000"/>
              <a:gd name="connsiteX26" fmla="*/ 3 w 12207886"/>
              <a:gd name="connsiteY26" fmla="*/ 1 h 6858000"/>
              <a:gd name="connsiteX27" fmla="*/ 3 w 12207886"/>
              <a:gd name="connsiteY27" fmla="*/ 0 h 6858000"/>
              <a:gd name="connsiteX28" fmla="*/ 108003 w 12207886"/>
              <a:gd name="connsiteY28" fmla="*/ 0 h 6858000"/>
              <a:gd name="connsiteX29" fmla="*/ 108003 w 12207886"/>
              <a:gd name="connsiteY29" fmla="*/ 1 h 6858000"/>
              <a:gd name="connsiteX30" fmla="*/ 12084002 w 12207886"/>
              <a:gd name="connsiteY30" fmla="*/ 1 h 6858000"/>
              <a:gd name="connsiteX31" fmla="*/ 12084002 w 12207886"/>
              <a:gd name="connsiteY31" fmla="*/ 0 h 6858000"/>
              <a:gd name="connsiteX0" fmla="*/ 108003 w 12207886"/>
              <a:gd name="connsiteY0" fmla="*/ 108001 h 6858000"/>
              <a:gd name="connsiteX1" fmla="*/ 108003 w 12207886"/>
              <a:gd name="connsiteY1" fmla="*/ 6750000 h 6858000"/>
              <a:gd name="connsiteX2" fmla="*/ 12084002 w 12207886"/>
              <a:gd name="connsiteY2" fmla="*/ 6750000 h 6858000"/>
              <a:gd name="connsiteX3" fmla="*/ 12084002 w 12207886"/>
              <a:gd name="connsiteY3" fmla="*/ 108001 h 6858000"/>
              <a:gd name="connsiteX4" fmla="*/ 108003 w 12207886"/>
              <a:gd name="connsiteY4" fmla="*/ 108001 h 6858000"/>
              <a:gd name="connsiteX5" fmla="*/ 12084002 w 12207886"/>
              <a:gd name="connsiteY5" fmla="*/ 0 h 6858000"/>
              <a:gd name="connsiteX6" fmla="*/ 12192002 w 12207886"/>
              <a:gd name="connsiteY6" fmla="*/ 0 h 6858000"/>
              <a:gd name="connsiteX7" fmla="*/ 12192002 w 12207886"/>
              <a:gd name="connsiteY7" fmla="*/ 1 h 6858000"/>
              <a:gd name="connsiteX8" fmla="*/ 12192002 w 12207886"/>
              <a:gd name="connsiteY8" fmla="*/ 6750000 h 6858000"/>
              <a:gd name="connsiteX9" fmla="*/ 12207886 w 12207886"/>
              <a:gd name="connsiteY9" fmla="*/ 6750000 h 6858000"/>
              <a:gd name="connsiteX10" fmla="*/ 12207886 w 12207886"/>
              <a:gd name="connsiteY10" fmla="*/ 6858000 h 6858000"/>
              <a:gd name="connsiteX11" fmla="*/ 12192002 w 12207886"/>
              <a:gd name="connsiteY11" fmla="*/ 6858000 h 6858000"/>
              <a:gd name="connsiteX12" fmla="*/ 12192002 w 12207886"/>
              <a:gd name="connsiteY12" fmla="*/ 6858000 h 6858000"/>
              <a:gd name="connsiteX13" fmla="*/ 12084002 w 12207886"/>
              <a:gd name="connsiteY13" fmla="*/ 6858000 h 6858000"/>
              <a:gd name="connsiteX14" fmla="*/ 12084002 w 12207886"/>
              <a:gd name="connsiteY14" fmla="*/ 6858000 h 6858000"/>
              <a:gd name="connsiteX15" fmla="*/ 108003 w 12207886"/>
              <a:gd name="connsiteY15" fmla="*/ 6858000 h 6858000"/>
              <a:gd name="connsiteX16" fmla="*/ 108003 w 12207886"/>
              <a:gd name="connsiteY16" fmla="*/ 6858000 h 6858000"/>
              <a:gd name="connsiteX17" fmla="*/ 3 w 12207886"/>
              <a:gd name="connsiteY17" fmla="*/ 6858000 h 6858000"/>
              <a:gd name="connsiteX18" fmla="*/ 3 w 12207886"/>
              <a:gd name="connsiteY18" fmla="*/ 6858000 h 6858000"/>
              <a:gd name="connsiteX19" fmla="*/ 1 w 12207886"/>
              <a:gd name="connsiteY19" fmla="*/ 6858000 h 6858000"/>
              <a:gd name="connsiteX20" fmla="*/ 1 w 12207886"/>
              <a:gd name="connsiteY20" fmla="*/ 6750000 h 6858000"/>
              <a:gd name="connsiteX21" fmla="*/ 3 w 12207886"/>
              <a:gd name="connsiteY21" fmla="*/ 6750000 h 6858000"/>
              <a:gd name="connsiteX22" fmla="*/ 3 w 12207886"/>
              <a:gd name="connsiteY22" fmla="*/ 108001 h 6858000"/>
              <a:gd name="connsiteX23" fmla="*/ 0 w 12207886"/>
              <a:gd name="connsiteY23" fmla="*/ 108001 h 6858000"/>
              <a:gd name="connsiteX24" fmla="*/ 0 w 12207886"/>
              <a:gd name="connsiteY24" fmla="*/ 1 h 6858000"/>
              <a:gd name="connsiteX25" fmla="*/ 3 w 12207886"/>
              <a:gd name="connsiteY25" fmla="*/ 1 h 6858000"/>
              <a:gd name="connsiteX26" fmla="*/ 3 w 12207886"/>
              <a:gd name="connsiteY26" fmla="*/ 0 h 6858000"/>
              <a:gd name="connsiteX27" fmla="*/ 108003 w 12207886"/>
              <a:gd name="connsiteY27" fmla="*/ 0 h 6858000"/>
              <a:gd name="connsiteX28" fmla="*/ 108003 w 12207886"/>
              <a:gd name="connsiteY28" fmla="*/ 1 h 6858000"/>
              <a:gd name="connsiteX29" fmla="*/ 12084002 w 12207886"/>
              <a:gd name="connsiteY29" fmla="*/ 1 h 6858000"/>
              <a:gd name="connsiteX30" fmla="*/ 12084002 w 12207886"/>
              <a:gd name="connsiteY30" fmla="*/ 0 h 6858000"/>
              <a:gd name="connsiteX0" fmla="*/ 108003 w 12207886"/>
              <a:gd name="connsiteY0" fmla="*/ 108001 h 6858000"/>
              <a:gd name="connsiteX1" fmla="*/ 108003 w 12207886"/>
              <a:gd name="connsiteY1" fmla="*/ 6750000 h 6858000"/>
              <a:gd name="connsiteX2" fmla="*/ 12084002 w 12207886"/>
              <a:gd name="connsiteY2" fmla="*/ 6750000 h 6858000"/>
              <a:gd name="connsiteX3" fmla="*/ 12084002 w 12207886"/>
              <a:gd name="connsiteY3" fmla="*/ 108001 h 6858000"/>
              <a:gd name="connsiteX4" fmla="*/ 108003 w 12207886"/>
              <a:gd name="connsiteY4" fmla="*/ 108001 h 6858000"/>
              <a:gd name="connsiteX5" fmla="*/ 12084002 w 12207886"/>
              <a:gd name="connsiteY5" fmla="*/ 1 h 6858000"/>
              <a:gd name="connsiteX6" fmla="*/ 12192002 w 12207886"/>
              <a:gd name="connsiteY6" fmla="*/ 0 h 6858000"/>
              <a:gd name="connsiteX7" fmla="*/ 12192002 w 12207886"/>
              <a:gd name="connsiteY7" fmla="*/ 1 h 6858000"/>
              <a:gd name="connsiteX8" fmla="*/ 12192002 w 12207886"/>
              <a:gd name="connsiteY8" fmla="*/ 6750000 h 6858000"/>
              <a:gd name="connsiteX9" fmla="*/ 12207886 w 12207886"/>
              <a:gd name="connsiteY9" fmla="*/ 6750000 h 6858000"/>
              <a:gd name="connsiteX10" fmla="*/ 12207886 w 12207886"/>
              <a:gd name="connsiteY10" fmla="*/ 6858000 h 6858000"/>
              <a:gd name="connsiteX11" fmla="*/ 12192002 w 12207886"/>
              <a:gd name="connsiteY11" fmla="*/ 6858000 h 6858000"/>
              <a:gd name="connsiteX12" fmla="*/ 12192002 w 12207886"/>
              <a:gd name="connsiteY12" fmla="*/ 6858000 h 6858000"/>
              <a:gd name="connsiteX13" fmla="*/ 12084002 w 12207886"/>
              <a:gd name="connsiteY13" fmla="*/ 6858000 h 6858000"/>
              <a:gd name="connsiteX14" fmla="*/ 12084002 w 12207886"/>
              <a:gd name="connsiteY14" fmla="*/ 6858000 h 6858000"/>
              <a:gd name="connsiteX15" fmla="*/ 108003 w 12207886"/>
              <a:gd name="connsiteY15" fmla="*/ 6858000 h 6858000"/>
              <a:gd name="connsiteX16" fmla="*/ 108003 w 12207886"/>
              <a:gd name="connsiteY16" fmla="*/ 6858000 h 6858000"/>
              <a:gd name="connsiteX17" fmla="*/ 3 w 12207886"/>
              <a:gd name="connsiteY17" fmla="*/ 6858000 h 6858000"/>
              <a:gd name="connsiteX18" fmla="*/ 3 w 12207886"/>
              <a:gd name="connsiteY18" fmla="*/ 6858000 h 6858000"/>
              <a:gd name="connsiteX19" fmla="*/ 1 w 12207886"/>
              <a:gd name="connsiteY19" fmla="*/ 6858000 h 6858000"/>
              <a:gd name="connsiteX20" fmla="*/ 1 w 12207886"/>
              <a:gd name="connsiteY20" fmla="*/ 6750000 h 6858000"/>
              <a:gd name="connsiteX21" fmla="*/ 3 w 12207886"/>
              <a:gd name="connsiteY21" fmla="*/ 6750000 h 6858000"/>
              <a:gd name="connsiteX22" fmla="*/ 3 w 12207886"/>
              <a:gd name="connsiteY22" fmla="*/ 108001 h 6858000"/>
              <a:gd name="connsiteX23" fmla="*/ 0 w 12207886"/>
              <a:gd name="connsiteY23" fmla="*/ 108001 h 6858000"/>
              <a:gd name="connsiteX24" fmla="*/ 0 w 12207886"/>
              <a:gd name="connsiteY24" fmla="*/ 1 h 6858000"/>
              <a:gd name="connsiteX25" fmla="*/ 3 w 12207886"/>
              <a:gd name="connsiteY25" fmla="*/ 1 h 6858000"/>
              <a:gd name="connsiteX26" fmla="*/ 3 w 12207886"/>
              <a:gd name="connsiteY26" fmla="*/ 0 h 6858000"/>
              <a:gd name="connsiteX27" fmla="*/ 108003 w 12207886"/>
              <a:gd name="connsiteY27" fmla="*/ 0 h 6858000"/>
              <a:gd name="connsiteX28" fmla="*/ 108003 w 12207886"/>
              <a:gd name="connsiteY28" fmla="*/ 1 h 6858000"/>
              <a:gd name="connsiteX29" fmla="*/ 12084002 w 12207886"/>
              <a:gd name="connsiteY29" fmla="*/ 1 h 6858000"/>
              <a:gd name="connsiteX0" fmla="*/ 108003 w 12207886"/>
              <a:gd name="connsiteY0" fmla="*/ 108001 h 6858000"/>
              <a:gd name="connsiteX1" fmla="*/ 108003 w 12207886"/>
              <a:gd name="connsiteY1" fmla="*/ 6750000 h 6858000"/>
              <a:gd name="connsiteX2" fmla="*/ 12084002 w 12207886"/>
              <a:gd name="connsiteY2" fmla="*/ 6750000 h 6858000"/>
              <a:gd name="connsiteX3" fmla="*/ 12084002 w 12207886"/>
              <a:gd name="connsiteY3" fmla="*/ 108001 h 6858000"/>
              <a:gd name="connsiteX4" fmla="*/ 108003 w 12207886"/>
              <a:gd name="connsiteY4" fmla="*/ 108001 h 6858000"/>
              <a:gd name="connsiteX5" fmla="*/ 12084002 w 12207886"/>
              <a:gd name="connsiteY5" fmla="*/ 1 h 6858000"/>
              <a:gd name="connsiteX6" fmla="*/ 12192002 w 12207886"/>
              <a:gd name="connsiteY6" fmla="*/ 0 h 6858000"/>
              <a:gd name="connsiteX7" fmla="*/ 12192002 w 12207886"/>
              <a:gd name="connsiteY7" fmla="*/ 1 h 6858000"/>
              <a:gd name="connsiteX8" fmla="*/ 12192002 w 12207886"/>
              <a:gd name="connsiteY8" fmla="*/ 6750000 h 6858000"/>
              <a:gd name="connsiteX9" fmla="*/ 12207886 w 12207886"/>
              <a:gd name="connsiteY9" fmla="*/ 6858000 h 6858000"/>
              <a:gd name="connsiteX10" fmla="*/ 12192002 w 12207886"/>
              <a:gd name="connsiteY10" fmla="*/ 6858000 h 6858000"/>
              <a:gd name="connsiteX11" fmla="*/ 12192002 w 12207886"/>
              <a:gd name="connsiteY11" fmla="*/ 6858000 h 6858000"/>
              <a:gd name="connsiteX12" fmla="*/ 12084002 w 12207886"/>
              <a:gd name="connsiteY12" fmla="*/ 6858000 h 6858000"/>
              <a:gd name="connsiteX13" fmla="*/ 12084002 w 12207886"/>
              <a:gd name="connsiteY13" fmla="*/ 6858000 h 6858000"/>
              <a:gd name="connsiteX14" fmla="*/ 108003 w 12207886"/>
              <a:gd name="connsiteY14" fmla="*/ 6858000 h 6858000"/>
              <a:gd name="connsiteX15" fmla="*/ 108003 w 12207886"/>
              <a:gd name="connsiteY15" fmla="*/ 6858000 h 6858000"/>
              <a:gd name="connsiteX16" fmla="*/ 3 w 12207886"/>
              <a:gd name="connsiteY16" fmla="*/ 6858000 h 6858000"/>
              <a:gd name="connsiteX17" fmla="*/ 3 w 12207886"/>
              <a:gd name="connsiteY17" fmla="*/ 6858000 h 6858000"/>
              <a:gd name="connsiteX18" fmla="*/ 1 w 12207886"/>
              <a:gd name="connsiteY18" fmla="*/ 6858000 h 6858000"/>
              <a:gd name="connsiteX19" fmla="*/ 1 w 12207886"/>
              <a:gd name="connsiteY19" fmla="*/ 6750000 h 6858000"/>
              <a:gd name="connsiteX20" fmla="*/ 3 w 12207886"/>
              <a:gd name="connsiteY20" fmla="*/ 6750000 h 6858000"/>
              <a:gd name="connsiteX21" fmla="*/ 3 w 12207886"/>
              <a:gd name="connsiteY21" fmla="*/ 108001 h 6858000"/>
              <a:gd name="connsiteX22" fmla="*/ 0 w 12207886"/>
              <a:gd name="connsiteY22" fmla="*/ 108001 h 6858000"/>
              <a:gd name="connsiteX23" fmla="*/ 0 w 12207886"/>
              <a:gd name="connsiteY23" fmla="*/ 1 h 6858000"/>
              <a:gd name="connsiteX24" fmla="*/ 3 w 12207886"/>
              <a:gd name="connsiteY24" fmla="*/ 1 h 6858000"/>
              <a:gd name="connsiteX25" fmla="*/ 3 w 12207886"/>
              <a:gd name="connsiteY25" fmla="*/ 0 h 6858000"/>
              <a:gd name="connsiteX26" fmla="*/ 108003 w 12207886"/>
              <a:gd name="connsiteY26" fmla="*/ 0 h 6858000"/>
              <a:gd name="connsiteX27" fmla="*/ 108003 w 12207886"/>
              <a:gd name="connsiteY27" fmla="*/ 1 h 6858000"/>
              <a:gd name="connsiteX28" fmla="*/ 12084002 w 12207886"/>
              <a:gd name="connsiteY28" fmla="*/ 1 h 6858000"/>
              <a:gd name="connsiteX0" fmla="*/ 108003 w 12192002"/>
              <a:gd name="connsiteY0" fmla="*/ 108001 h 6858000"/>
              <a:gd name="connsiteX1" fmla="*/ 108003 w 12192002"/>
              <a:gd name="connsiteY1" fmla="*/ 6750000 h 6858000"/>
              <a:gd name="connsiteX2" fmla="*/ 12084002 w 12192002"/>
              <a:gd name="connsiteY2" fmla="*/ 6750000 h 6858000"/>
              <a:gd name="connsiteX3" fmla="*/ 12084002 w 12192002"/>
              <a:gd name="connsiteY3" fmla="*/ 108001 h 6858000"/>
              <a:gd name="connsiteX4" fmla="*/ 108003 w 12192002"/>
              <a:gd name="connsiteY4" fmla="*/ 108001 h 6858000"/>
              <a:gd name="connsiteX5" fmla="*/ 12084002 w 12192002"/>
              <a:gd name="connsiteY5" fmla="*/ 1 h 6858000"/>
              <a:gd name="connsiteX6" fmla="*/ 12192002 w 12192002"/>
              <a:gd name="connsiteY6" fmla="*/ 0 h 6858000"/>
              <a:gd name="connsiteX7" fmla="*/ 12192002 w 12192002"/>
              <a:gd name="connsiteY7" fmla="*/ 1 h 6858000"/>
              <a:gd name="connsiteX8" fmla="*/ 12192002 w 12192002"/>
              <a:gd name="connsiteY8" fmla="*/ 6750000 h 6858000"/>
              <a:gd name="connsiteX9" fmla="*/ 12192002 w 12192002"/>
              <a:gd name="connsiteY9" fmla="*/ 6858000 h 6858000"/>
              <a:gd name="connsiteX10" fmla="*/ 12192002 w 12192002"/>
              <a:gd name="connsiteY10" fmla="*/ 6858000 h 6858000"/>
              <a:gd name="connsiteX11" fmla="*/ 12084002 w 12192002"/>
              <a:gd name="connsiteY11" fmla="*/ 6858000 h 6858000"/>
              <a:gd name="connsiteX12" fmla="*/ 12084002 w 12192002"/>
              <a:gd name="connsiteY12" fmla="*/ 6858000 h 6858000"/>
              <a:gd name="connsiteX13" fmla="*/ 108003 w 12192002"/>
              <a:gd name="connsiteY13" fmla="*/ 6858000 h 6858000"/>
              <a:gd name="connsiteX14" fmla="*/ 108003 w 12192002"/>
              <a:gd name="connsiteY14" fmla="*/ 6858000 h 6858000"/>
              <a:gd name="connsiteX15" fmla="*/ 3 w 12192002"/>
              <a:gd name="connsiteY15" fmla="*/ 6858000 h 6858000"/>
              <a:gd name="connsiteX16" fmla="*/ 3 w 12192002"/>
              <a:gd name="connsiteY16" fmla="*/ 6858000 h 6858000"/>
              <a:gd name="connsiteX17" fmla="*/ 1 w 12192002"/>
              <a:gd name="connsiteY17" fmla="*/ 6858000 h 6858000"/>
              <a:gd name="connsiteX18" fmla="*/ 1 w 12192002"/>
              <a:gd name="connsiteY18" fmla="*/ 6750000 h 6858000"/>
              <a:gd name="connsiteX19" fmla="*/ 3 w 12192002"/>
              <a:gd name="connsiteY19" fmla="*/ 6750000 h 6858000"/>
              <a:gd name="connsiteX20" fmla="*/ 3 w 12192002"/>
              <a:gd name="connsiteY20" fmla="*/ 108001 h 6858000"/>
              <a:gd name="connsiteX21" fmla="*/ 0 w 12192002"/>
              <a:gd name="connsiteY21" fmla="*/ 108001 h 6858000"/>
              <a:gd name="connsiteX22" fmla="*/ 0 w 12192002"/>
              <a:gd name="connsiteY22" fmla="*/ 1 h 6858000"/>
              <a:gd name="connsiteX23" fmla="*/ 3 w 12192002"/>
              <a:gd name="connsiteY23" fmla="*/ 1 h 6858000"/>
              <a:gd name="connsiteX24" fmla="*/ 3 w 12192002"/>
              <a:gd name="connsiteY24" fmla="*/ 0 h 6858000"/>
              <a:gd name="connsiteX25" fmla="*/ 108003 w 12192002"/>
              <a:gd name="connsiteY25" fmla="*/ 0 h 6858000"/>
              <a:gd name="connsiteX26" fmla="*/ 108003 w 12192002"/>
              <a:gd name="connsiteY26" fmla="*/ 1 h 6858000"/>
              <a:gd name="connsiteX27" fmla="*/ 12084002 w 12192002"/>
              <a:gd name="connsiteY27" fmla="*/ 1 h 6858000"/>
              <a:gd name="connsiteX0" fmla="*/ 108003 w 12192002"/>
              <a:gd name="connsiteY0" fmla="*/ 108001 h 6858000"/>
              <a:gd name="connsiteX1" fmla="*/ 108003 w 12192002"/>
              <a:gd name="connsiteY1" fmla="*/ 6750000 h 6858000"/>
              <a:gd name="connsiteX2" fmla="*/ 12084002 w 12192002"/>
              <a:gd name="connsiteY2" fmla="*/ 6750000 h 6858000"/>
              <a:gd name="connsiteX3" fmla="*/ 12084002 w 12192002"/>
              <a:gd name="connsiteY3" fmla="*/ 108001 h 6858000"/>
              <a:gd name="connsiteX4" fmla="*/ 108003 w 12192002"/>
              <a:gd name="connsiteY4" fmla="*/ 108001 h 6858000"/>
              <a:gd name="connsiteX5" fmla="*/ 12084002 w 12192002"/>
              <a:gd name="connsiteY5" fmla="*/ 1 h 6858000"/>
              <a:gd name="connsiteX6" fmla="*/ 12192002 w 12192002"/>
              <a:gd name="connsiteY6" fmla="*/ 0 h 6858000"/>
              <a:gd name="connsiteX7" fmla="*/ 12192002 w 12192002"/>
              <a:gd name="connsiteY7" fmla="*/ 1 h 6858000"/>
              <a:gd name="connsiteX8" fmla="*/ 12192002 w 12192002"/>
              <a:gd name="connsiteY8" fmla="*/ 6858000 h 6858000"/>
              <a:gd name="connsiteX9" fmla="*/ 12192002 w 12192002"/>
              <a:gd name="connsiteY9" fmla="*/ 6858000 h 6858000"/>
              <a:gd name="connsiteX10" fmla="*/ 12084002 w 12192002"/>
              <a:gd name="connsiteY10" fmla="*/ 6858000 h 6858000"/>
              <a:gd name="connsiteX11" fmla="*/ 12084002 w 12192002"/>
              <a:gd name="connsiteY11" fmla="*/ 6858000 h 6858000"/>
              <a:gd name="connsiteX12" fmla="*/ 108003 w 12192002"/>
              <a:gd name="connsiteY12" fmla="*/ 6858000 h 6858000"/>
              <a:gd name="connsiteX13" fmla="*/ 108003 w 12192002"/>
              <a:gd name="connsiteY13" fmla="*/ 6858000 h 6858000"/>
              <a:gd name="connsiteX14" fmla="*/ 3 w 12192002"/>
              <a:gd name="connsiteY14" fmla="*/ 6858000 h 6858000"/>
              <a:gd name="connsiteX15" fmla="*/ 3 w 12192002"/>
              <a:gd name="connsiteY15" fmla="*/ 6858000 h 6858000"/>
              <a:gd name="connsiteX16" fmla="*/ 1 w 12192002"/>
              <a:gd name="connsiteY16" fmla="*/ 6858000 h 6858000"/>
              <a:gd name="connsiteX17" fmla="*/ 1 w 12192002"/>
              <a:gd name="connsiteY17" fmla="*/ 6750000 h 6858000"/>
              <a:gd name="connsiteX18" fmla="*/ 3 w 12192002"/>
              <a:gd name="connsiteY18" fmla="*/ 6750000 h 6858000"/>
              <a:gd name="connsiteX19" fmla="*/ 3 w 12192002"/>
              <a:gd name="connsiteY19" fmla="*/ 108001 h 6858000"/>
              <a:gd name="connsiteX20" fmla="*/ 0 w 12192002"/>
              <a:gd name="connsiteY20" fmla="*/ 108001 h 6858000"/>
              <a:gd name="connsiteX21" fmla="*/ 0 w 12192002"/>
              <a:gd name="connsiteY21" fmla="*/ 1 h 6858000"/>
              <a:gd name="connsiteX22" fmla="*/ 3 w 12192002"/>
              <a:gd name="connsiteY22" fmla="*/ 1 h 6858000"/>
              <a:gd name="connsiteX23" fmla="*/ 3 w 12192002"/>
              <a:gd name="connsiteY23" fmla="*/ 0 h 6858000"/>
              <a:gd name="connsiteX24" fmla="*/ 108003 w 12192002"/>
              <a:gd name="connsiteY24" fmla="*/ 0 h 6858000"/>
              <a:gd name="connsiteX25" fmla="*/ 108003 w 12192002"/>
              <a:gd name="connsiteY25" fmla="*/ 1 h 6858000"/>
              <a:gd name="connsiteX26" fmla="*/ 12084002 w 12192002"/>
              <a:gd name="connsiteY26" fmla="*/ 1 h 6858000"/>
              <a:gd name="connsiteX0" fmla="*/ 108003 w 12192002"/>
              <a:gd name="connsiteY0" fmla="*/ 108001 h 6858000"/>
              <a:gd name="connsiteX1" fmla="*/ 108003 w 12192002"/>
              <a:gd name="connsiteY1" fmla="*/ 6750000 h 6858000"/>
              <a:gd name="connsiteX2" fmla="*/ 12084002 w 12192002"/>
              <a:gd name="connsiteY2" fmla="*/ 6750000 h 6858000"/>
              <a:gd name="connsiteX3" fmla="*/ 12084002 w 12192002"/>
              <a:gd name="connsiteY3" fmla="*/ 108001 h 6858000"/>
              <a:gd name="connsiteX4" fmla="*/ 108003 w 12192002"/>
              <a:gd name="connsiteY4" fmla="*/ 108001 h 6858000"/>
              <a:gd name="connsiteX5" fmla="*/ 12084002 w 12192002"/>
              <a:gd name="connsiteY5" fmla="*/ 1 h 6858000"/>
              <a:gd name="connsiteX6" fmla="*/ 12192002 w 12192002"/>
              <a:gd name="connsiteY6" fmla="*/ 0 h 6858000"/>
              <a:gd name="connsiteX7" fmla="*/ 12192002 w 12192002"/>
              <a:gd name="connsiteY7" fmla="*/ 1 h 6858000"/>
              <a:gd name="connsiteX8" fmla="*/ 12192002 w 12192002"/>
              <a:gd name="connsiteY8" fmla="*/ 6858000 h 6858000"/>
              <a:gd name="connsiteX9" fmla="*/ 12192002 w 12192002"/>
              <a:gd name="connsiteY9" fmla="*/ 6858000 h 6858000"/>
              <a:gd name="connsiteX10" fmla="*/ 12084002 w 12192002"/>
              <a:gd name="connsiteY10" fmla="*/ 6858000 h 6858000"/>
              <a:gd name="connsiteX11" fmla="*/ 108003 w 12192002"/>
              <a:gd name="connsiteY11" fmla="*/ 6858000 h 6858000"/>
              <a:gd name="connsiteX12" fmla="*/ 108003 w 12192002"/>
              <a:gd name="connsiteY12" fmla="*/ 6858000 h 6858000"/>
              <a:gd name="connsiteX13" fmla="*/ 3 w 12192002"/>
              <a:gd name="connsiteY13" fmla="*/ 6858000 h 6858000"/>
              <a:gd name="connsiteX14" fmla="*/ 3 w 12192002"/>
              <a:gd name="connsiteY14" fmla="*/ 6858000 h 6858000"/>
              <a:gd name="connsiteX15" fmla="*/ 1 w 12192002"/>
              <a:gd name="connsiteY15" fmla="*/ 6858000 h 6858000"/>
              <a:gd name="connsiteX16" fmla="*/ 1 w 12192002"/>
              <a:gd name="connsiteY16" fmla="*/ 6750000 h 6858000"/>
              <a:gd name="connsiteX17" fmla="*/ 3 w 12192002"/>
              <a:gd name="connsiteY17" fmla="*/ 6750000 h 6858000"/>
              <a:gd name="connsiteX18" fmla="*/ 3 w 12192002"/>
              <a:gd name="connsiteY18" fmla="*/ 108001 h 6858000"/>
              <a:gd name="connsiteX19" fmla="*/ 0 w 12192002"/>
              <a:gd name="connsiteY19" fmla="*/ 108001 h 6858000"/>
              <a:gd name="connsiteX20" fmla="*/ 0 w 12192002"/>
              <a:gd name="connsiteY20" fmla="*/ 1 h 6858000"/>
              <a:gd name="connsiteX21" fmla="*/ 3 w 12192002"/>
              <a:gd name="connsiteY21" fmla="*/ 1 h 6858000"/>
              <a:gd name="connsiteX22" fmla="*/ 3 w 12192002"/>
              <a:gd name="connsiteY22" fmla="*/ 0 h 6858000"/>
              <a:gd name="connsiteX23" fmla="*/ 108003 w 12192002"/>
              <a:gd name="connsiteY23" fmla="*/ 0 h 6858000"/>
              <a:gd name="connsiteX24" fmla="*/ 108003 w 12192002"/>
              <a:gd name="connsiteY24" fmla="*/ 1 h 6858000"/>
              <a:gd name="connsiteX25" fmla="*/ 12084002 w 12192002"/>
              <a:gd name="connsiteY25" fmla="*/ 1 h 6858000"/>
              <a:gd name="connsiteX0" fmla="*/ 108003 w 12192002"/>
              <a:gd name="connsiteY0" fmla="*/ 108001 h 6858000"/>
              <a:gd name="connsiteX1" fmla="*/ 108003 w 12192002"/>
              <a:gd name="connsiteY1" fmla="*/ 6750000 h 6858000"/>
              <a:gd name="connsiteX2" fmla="*/ 12084002 w 12192002"/>
              <a:gd name="connsiteY2" fmla="*/ 6750000 h 6858000"/>
              <a:gd name="connsiteX3" fmla="*/ 12084002 w 12192002"/>
              <a:gd name="connsiteY3" fmla="*/ 108001 h 6858000"/>
              <a:gd name="connsiteX4" fmla="*/ 108003 w 12192002"/>
              <a:gd name="connsiteY4" fmla="*/ 108001 h 6858000"/>
              <a:gd name="connsiteX5" fmla="*/ 12084002 w 12192002"/>
              <a:gd name="connsiteY5" fmla="*/ 1 h 6858000"/>
              <a:gd name="connsiteX6" fmla="*/ 12192002 w 12192002"/>
              <a:gd name="connsiteY6" fmla="*/ 0 h 6858000"/>
              <a:gd name="connsiteX7" fmla="*/ 12192002 w 12192002"/>
              <a:gd name="connsiteY7" fmla="*/ 1 h 6858000"/>
              <a:gd name="connsiteX8" fmla="*/ 12192002 w 12192002"/>
              <a:gd name="connsiteY8" fmla="*/ 6858000 h 6858000"/>
              <a:gd name="connsiteX9" fmla="*/ 12192002 w 12192002"/>
              <a:gd name="connsiteY9" fmla="*/ 6858000 h 6858000"/>
              <a:gd name="connsiteX10" fmla="*/ 108003 w 12192002"/>
              <a:gd name="connsiteY10" fmla="*/ 6858000 h 6858000"/>
              <a:gd name="connsiteX11" fmla="*/ 108003 w 12192002"/>
              <a:gd name="connsiteY11" fmla="*/ 6858000 h 6858000"/>
              <a:gd name="connsiteX12" fmla="*/ 3 w 12192002"/>
              <a:gd name="connsiteY12" fmla="*/ 6858000 h 6858000"/>
              <a:gd name="connsiteX13" fmla="*/ 3 w 12192002"/>
              <a:gd name="connsiteY13" fmla="*/ 6858000 h 6858000"/>
              <a:gd name="connsiteX14" fmla="*/ 1 w 12192002"/>
              <a:gd name="connsiteY14" fmla="*/ 6858000 h 6858000"/>
              <a:gd name="connsiteX15" fmla="*/ 1 w 12192002"/>
              <a:gd name="connsiteY15" fmla="*/ 6750000 h 6858000"/>
              <a:gd name="connsiteX16" fmla="*/ 3 w 12192002"/>
              <a:gd name="connsiteY16" fmla="*/ 6750000 h 6858000"/>
              <a:gd name="connsiteX17" fmla="*/ 3 w 12192002"/>
              <a:gd name="connsiteY17" fmla="*/ 108001 h 6858000"/>
              <a:gd name="connsiteX18" fmla="*/ 0 w 12192002"/>
              <a:gd name="connsiteY18" fmla="*/ 108001 h 6858000"/>
              <a:gd name="connsiteX19" fmla="*/ 0 w 12192002"/>
              <a:gd name="connsiteY19" fmla="*/ 1 h 6858000"/>
              <a:gd name="connsiteX20" fmla="*/ 3 w 12192002"/>
              <a:gd name="connsiteY20" fmla="*/ 1 h 6858000"/>
              <a:gd name="connsiteX21" fmla="*/ 3 w 12192002"/>
              <a:gd name="connsiteY21" fmla="*/ 0 h 6858000"/>
              <a:gd name="connsiteX22" fmla="*/ 108003 w 12192002"/>
              <a:gd name="connsiteY22" fmla="*/ 0 h 6858000"/>
              <a:gd name="connsiteX23" fmla="*/ 108003 w 12192002"/>
              <a:gd name="connsiteY23" fmla="*/ 1 h 6858000"/>
              <a:gd name="connsiteX24" fmla="*/ 12084002 w 12192002"/>
              <a:gd name="connsiteY24" fmla="*/ 1 h 6858000"/>
              <a:gd name="connsiteX0" fmla="*/ 108003 w 12192002"/>
              <a:gd name="connsiteY0" fmla="*/ 108001 h 6858000"/>
              <a:gd name="connsiteX1" fmla="*/ 108003 w 12192002"/>
              <a:gd name="connsiteY1" fmla="*/ 6750000 h 6858000"/>
              <a:gd name="connsiteX2" fmla="*/ 12084002 w 12192002"/>
              <a:gd name="connsiteY2" fmla="*/ 6750000 h 6858000"/>
              <a:gd name="connsiteX3" fmla="*/ 12084002 w 12192002"/>
              <a:gd name="connsiteY3" fmla="*/ 108001 h 6858000"/>
              <a:gd name="connsiteX4" fmla="*/ 108003 w 12192002"/>
              <a:gd name="connsiteY4" fmla="*/ 108001 h 6858000"/>
              <a:gd name="connsiteX5" fmla="*/ 12084002 w 12192002"/>
              <a:gd name="connsiteY5" fmla="*/ 1 h 6858000"/>
              <a:gd name="connsiteX6" fmla="*/ 12192002 w 12192002"/>
              <a:gd name="connsiteY6" fmla="*/ 0 h 6858000"/>
              <a:gd name="connsiteX7" fmla="*/ 12192002 w 12192002"/>
              <a:gd name="connsiteY7" fmla="*/ 1 h 6858000"/>
              <a:gd name="connsiteX8" fmla="*/ 12192002 w 12192002"/>
              <a:gd name="connsiteY8" fmla="*/ 6858000 h 6858000"/>
              <a:gd name="connsiteX9" fmla="*/ 12192002 w 12192002"/>
              <a:gd name="connsiteY9" fmla="*/ 6858000 h 6858000"/>
              <a:gd name="connsiteX10" fmla="*/ 108003 w 12192002"/>
              <a:gd name="connsiteY10" fmla="*/ 6858000 h 6858000"/>
              <a:gd name="connsiteX11" fmla="*/ 3 w 12192002"/>
              <a:gd name="connsiteY11" fmla="*/ 6858000 h 6858000"/>
              <a:gd name="connsiteX12" fmla="*/ 3 w 12192002"/>
              <a:gd name="connsiteY12" fmla="*/ 6858000 h 6858000"/>
              <a:gd name="connsiteX13" fmla="*/ 1 w 12192002"/>
              <a:gd name="connsiteY13" fmla="*/ 6858000 h 6858000"/>
              <a:gd name="connsiteX14" fmla="*/ 1 w 12192002"/>
              <a:gd name="connsiteY14" fmla="*/ 6750000 h 6858000"/>
              <a:gd name="connsiteX15" fmla="*/ 3 w 12192002"/>
              <a:gd name="connsiteY15" fmla="*/ 6750000 h 6858000"/>
              <a:gd name="connsiteX16" fmla="*/ 3 w 12192002"/>
              <a:gd name="connsiteY16" fmla="*/ 108001 h 6858000"/>
              <a:gd name="connsiteX17" fmla="*/ 0 w 12192002"/>
              <a:gd name="connsiteY17" fmla="*/ 108001 h 6858000"/>
              <a:gd name="connsiteX18" fmla="*/ 0 w 12192002"/>
              <a:gd name="connsiteY18" fmla="*/ 1 h 6858000"/>
              <a:gd name="connsiteX19" fmla="*/ 3 w 12192002"/>
              <a:gd name="connsiteY19" fmla="*/ 1 h 6858000"/>
              <a:gd name="connsiteX20" fmla="*/ 3 w 12192002"/>
              <a:gd name="connsiteY20" fmla="*/ 0 h 6858000"/>
              <a:gd name="connsiteX21" fmla="*/ 108003 w 12192002"/>
              <a:gd name="connsiteY21" fmla="*/ 0 h 6858000"/>
              <a:gd name="connsiteX22" fmla="*/ 108003 w 12192002"/>
              <a:gd name="connsiteY22" fmla="*/ 1 h 6858000"/>
              <a:gd name="connsiteX23" fmla="*/ 12084002 w 12192002"/>
              <a:gd name="connsiteY23" fmla="*/ 1 h 6858000"/>
              <a:gd name="connsiteX0" fmla="*/ 108003 w 12192002"/>
              <a:gd name="connsiteY0" fmla="*/ 108001 h 6858000"/>
              <a:gd name="connsiteX1" fmla="*/ 108003 w 12192002"/>
              <a:gd name="connsiteY1" fmla="*/ 6750000 h 6858000"/>
              <a:gd name="connsiteX2" fmla="*/ 12084002 w 12192002"/>
              <a:gd name="connsiteY2" fmla="*/ 6750000 h 6858000"/>
              <a:gd name="connsiteX3" fmla="*/ 12084002 w 12192002"/>
              <a:gd name="connsiteY3" fmla="*/ 108001 h 6858000"/>
              <a:gd name="connsiteX4" fmla="*/ 108003 w 12192002"/>
              <a:gd name="connsiteY4" fmla="*/ 108001 h 6858000"/>
              <a:gd name="connsiteX5" fmla="*/ 12084002 w 12192002"/>
              <a:gd name="connsiteY5" fmla="*/ 1 h 6858000"/>
              <a:gd name="connsiteX6" fmla="*/ 12192002 w 12192002"/>
              <a:gd name="connsiteY6" fmla="*/ 0 h 6858000"/>
              <a:gd name="connsiteX7" fmla="*/ 12192002 w 12192002"/>
              <a:gd name="connsiteY7" fmla="*/ 1 h 6858000"/>
              <a:gd name="connsiteX8" fmla="*/ 12192002 w 12192002"/>
              <a:gd name="connsiteY8" fmla="*/ 6858000 h 6858000"/>
              <a:gd name="connsiteX9" fmla="*/ 12192002 w 12192002"/>
              <a:gd name="connsiteY9" fmla="*/ 6858000 h 6858000"/>
              <a:gd name="connsiteX10" fmla="*/ 108003 w 12192002"/>
              <a:gd name="connsiteY10" fmla="*/ 6858000 h 6858000"/>
              <a:gd name="connsiteX11" fmla="*/ 3 w 12192002"/>
              <a:gd name="connsiteY11" fmla="*/ 6858000 h 6858000"/>
              <a:gd name="connsiteX12" fmla="*/ 3 w 12192002"/>
              <a:gd name="connsiteY12" fmla="*/ 6858000 h 6858000"/>
              <a:gd name="connsiteX13" fmla="*/ 1 w 12192002"/>
              <a:gd name="connsiteY13" fmla="*/ 6858000 h 6858000"/>
              <a:gd name="connsiteX14" fmla="*/ 1 w 12192002"/>
              <a:gd name="connsiteY14" fmla="*/ 6750000 h 6858000"/>
              <a:gd name="connsiteX15" fmla="*/ 3 w 12192002"/>
              <a:gd name="connsiteY15" fmla="*/ 108001 h 6858000"/>
              <a:gd name="connsiteX16" fmla="*/ 0 w 12192002"/>
              <a:gd name="connsiteY16" fmla="*/ 108001 h 6858000"/>
              <a:gd name="connsiteX17" fmla="*/ 0 w 12192002"/>
              <a:gd name="connsiteY17" fmla="*/ 1 h 6858000"/>
              <a:gd name="connsiteX18" fmla="*/ 3 w 12192002"/>
              <a:gd name="connsiteY18" fmla="*/ 1 h 6858000"/>
              <a:gd name="connsiteX19" fmla="*/ 3 w 12192002"/>
              <a:gd name="connsiteY19" fmla="*/ 0 h 6858000"/>
              <a:gd name="connsiteX20" fmla="*/ 108003 w 12192002"/>
              <a:gd name="connsiteY20" fmla="*/ 0 h 6858000"/>
              <a:gd name="connsiteX21" fmla="*/ 108003 w 12192002"/>
              <a:gd name="connsiteY21" fmla="*/ 1 h 6858000"/>
              <a:gd name="connsiteX22" fmla="*/ 12084002 w 12192002"/>
              <a:gd name="connsiteY22" fmla="*/ 1 h 6858000"/>
              <a:gd name="connsiteX0" fmla="*/ 108003 w 12192002"/>
              <a:gd name="connsiteY0" fmla="*/ 108001 h 6858000"/>
              <a:gd name="connsiteX1" fmla="*/ 108003 w 12192002"/>
              <a:gd name="connsiteY1" fmla="*/ 6750000 h 6858000"/>
              <a:gd name="connsiteX2" fmla="*/ 12084002 w 12192002"/>
              <a:gd name="connsiteY2" fmla="*/ 6750000 h 6858000"/>
              <a:gd name="connsiteX3" fmla="*/ 12084002 w 12192002"/>
              <a:gd name="connsiteY3" fmla="*/ 108001 h 6858000"/>
              <a:gd name="connsiteX4" fmla="*/ 108003 w 12192002"/>
              <a:gd name="connsiteY4" fmla="*/ 108001 h 6858000"/>
              <a:gd name="connsiteX5" fmla="*/ 12084002 w 12192002"/>
              <a:gd name="connsiteY5" fmla="*/ 1 h 6858000"/>
              <a:gd name="connsiteX6" fmla="*/ 12192002 w 12192002"/>
              <a:gd name="connsiteY6" fmla="*/ 0 h 6858000"/>
              <a:gd name="connsiteX7" fmla="*/ 12192002 w 12192002"/>
              <a:gd name="connsiteY7" fmla="*/ 1 h 6858000"/>
              <a:gd name="connsiteX8" fmla="*/ 12192002 w 12192002"/>
              <a:gd name="connsiteY8" fmla="*/ 6858000 h 6858000"/>
              <a:gd name="connsiteX9" fmla="*/ 12192002 w 12192002"/>
              <a:gd name="connsiteY9" fmla="*/ 6858000 h 6858000"/>
              <a:gd name="connsiteX10" fmla="*/ 3 w 12192002"/>
              <a:gd name="connsiteY10" fmla="*/ 6858000 h 6858000"/>
              <a:gd name="connsiteX11" fmla="*/ 3 w 12192002"/>
              <a:gd name="connsiteY11" fmla="*/ 6858000 h 6858000"/>
              <a:gd name="connsiteX12" fmla="*/ 1 w 12192002"/>
              <a:gd name="connsiteY12" fmla="*/ 6858000 h 6858000"/>
              <a:gd name="connsiteX13" fmla="*/ 1 w 12192002"/>
              <a:gd name="connsiteY13" fmla="*/ 6750000 h 6858000"/>
              <a:gd name="connsiteX14" fmla="*/ 3 w 12192002"/>
              <a:gd name="connsiteY14" fmla="*/ 108001 h 6858000"/>
              <a:gd name="connsiteX15" fmla="*/ 0 w 12192002"/>
              <a:gd name="connsiteY15" fmla="*/ 108001 h 6858000"/>
              <a:gd name="connsiteX16" fmla="*/ 0 w 12192002"/>
              <a:gd name="connsiteY16" fmla="*/ 1 h 6858000"/>
              <a:gd name="connsiteX17" fmla="*/ 3 w 12192002"/>
              <a:gd name="connsiteY17" fmla="*/ 1 h 6858000"/>
              <a:gd name="connsiteX18" fmla="*/ 3 w 12192002"/>
              <a:gd name="connsiteY18" fmla="*/ 0 h 6858000"/>
              <a:gd name="connsiteX19" fmla="*/ 108003 w 12192002"/>
              <a:gd name="connsiteY19" fmla="*/ 0 h 6858000"/>
              <a:gd name="connsiteX20" fmla="*/ 108003 w 12192002"/>
              <a:gd name="connsiteY20" fmla="*/ 1 h 6858000"/>
              <a:gd name="connsiteX21" fmla="*/ 12084002 w 12192002"/>
              <a:gd name="connsiteY21" fmla="*/ 1 h 6858000"/>
              <a:gd name="connsiteX0" fmla="*/ 108003 w 12192002"/>
              <a:gd name="connsiteY0" fmla="*/ 108001 h 6858000"/>
              <a:gd name="connsiteX1" fmla="*/ 108003 w 12192002"/>
              <a:gd name="connsiteY1" fmla="*/ 6750000 h 6858000"/>
              <a:gd name="connsiteX2" fmla="*/ 12084002 w 12192002"/>
              <a:gd name="connsiteY2" fmla="*/ 6750000 h 6858000"/>
              <a:gd name="connsiteX3" fmla="*/ 12084002 w 12192002"/>
              <a:gd name="connsiteY3" fmla="*/ 108001 h 6858000"/>
              <a:gd name="connsiteX4" fmla="*/ 108003 w 12192002"/>
              <a:gd name="connsiteY4" fmla="*/ 108001 h 6858000"/>
              <a:gd name="connsiteX5" fmla="*/ 12084002 w 12192002"/>
              <a:gd name="connsiteY5" fmla="*/ 1 h 6858000"/>
              <a:gd name="connsiteX6" fmla="*/ 12192002 w 12192002"/>
              <a:gd name="connsiteY6" fmla="*/ 0 h 6858000"/>
              <a:gd name="connsiteX7" fmla="*/ 12192002 w 12192002"/>
              <a:gd name="connsiteY7" fmla="*/ 1 h 6858000"/>
              <a:gd name="connsiteX8" fmla="*/ 12192002 w 12192002"/>
              <a:gd name="connsiteY8" fmla="*/ 6858000 h 6858000"/>
              <a:gd name="connsiteX9" fmla="*/ 12192002 w 12192002"/>
              <a:gd name="connsiteY9" fmla="*/ 6858000 h 6858000"/>
              <a:gd name="connsiteX10" fmla="*/ 3 w 12192002"/>
              <a:gd name="connsiteY10" fmla="*/ 6858000 h 6858000"/>
              <a:gd name="connsiteX11" fmla="*/ 3 w 12192002"/>
              <a:gd name="connsiteY11" fmla="*/ 6858000 h 6858000"/>
              <a:gd name="connsiteX12" fmla="*/ 1 w 12192002"/>
              <a:gd name="connsiteY12" fmla="*/ 6858000 h 6858000"/>
              <a:gd name="connsiteX13" fmla="*/ 3 w 12192002"/>
              <a:gd name="connsiteY13" fmla="*/ 108001 h 6858000"/>
              <a:gd name="connsiteX14" fmla="*/ 0 w 12192002"/>
              <a:gd name="connsiteY14" fmla="*/ 108001 h 6858000"/>
              <a:gd name="connsiteX15" fmla="*/ 0 w 12192002"/>
              <a:gd name="connsiteY15" fmla="*/ 1 h 6858000"/>
              <a:gd name="connsiteX16" fmla="*/ 3 w 12192002"/>
              <a:gd name="connsiteY16" fmla="*/ 1 h 6858000"/>
              <a:gd name="connsiteX17" fmla="*/ 3 w 12192002"/>
              <a:gd name="connsiteY17" fmla="*/ 0 h 6858000"/>
              <a:gd name="connsiteX18" fmla="*/ 108003 w 12192002"/>
              <a:gd name="connsiteY18" fmla="*/ 0 h 6858000"/>
              <a:gd name="connsiteX19" fmla="*/ 108003 w 12192002"/>
              <a:gd name="connsiteY19" fmla="*/ 1 h 6858000"/>
              <a:gd name="connsiteX20" fmla="*/ 12084002 w 12192002"/>
              <a:gd name="connsiteY20" fmla="*/ 1 h 6858000"/>
              <a:gd name="connsiteX0" fmla="*/ 108003 w 12192002"/>
              <a:gd name="connsiteY0" fmla="*/ 108001 h 6858000"/>
              <a:gd name="connsiteX1" fmla="*/ 108003 w 12192002"/>
              <a:gd name="connsiteY1" fmla="*/ 6750000 h 6858000"/>
              <a:gd name="connsiteX2" fmla="*/ 12084002 w 12192002"/>
              <a:gd name="connsiteY2" fmla="*/ 6750000 h 6858000"/>
              <a:gd name="connsiteX3" fmla="*/ 12084002 w 12192002"/>
              <a:gd name="connsiteY3" fmla="*/ 108001 h 6858000"/>
              <a:gd name="connsiteX4" fmla="*/ 108003 w 12192002"/>
              <a:gd name="connsiteY4" fmla="*/ 108001 h 6858000"/>
              <a:gd name="connsiteX5" fmla="*/ 12084002 w 12192002"/>
              <a:gd name="connsiteY5" fmla="*/ 1 h 6858000"/>
              <a:gd name="connsiteX6" fmla="*/ 12192002 w 12192002"/>
              <a:gd name="connsiteY6" fmla="*/ 0 h 6858000"/>
              <a:gd name="connsiteX7" fmla="*/ 12192002 w 12192002"/>
              <a:gd name="connsiteY7" fmla="*/ 1 h 6858000"/>
              <a:gd name="connsiteX8" fmla="*/ 12192002 w 12192002"/>
              <a:gd name="connsiteY8" fmla="*/ 6858000 h 6858000"/>
              <a:gd name="connsiteX9" fmla="*/ 12192002 w 12192002"/>
              <a:gd name="connsiteY9" fmla="*/ 6858000 h 6858000"/>
              <a:gd name="connsiteX10" fmla="*/ 3 w 12192002"/>
              <a:gd name="connsiteY10" fmla="*/ 6858000 h 6858000"/>
              <a:gd name="connsiteX11" fmla="*/ 3 w 12192002"/>
              <a:gd name="connsiteY11" fmla="*/ 6858000 h 6858000"/>
              <a:gd name="connsiteX12" fmla="*/ 1 w 12192002"/>
              <a:gd name="connsiteY12" fmla="*/ 6858000 h 6858000"/>
              <a:gd name="connsiteX13" fmla="*/ 3 w 12192002"/>
              <a:gd name="connsiteY13" fmla="*/ 108001 h 6858000"/>
              <a:gd name="connsiteX14" fmla="*/ 0 w 12192002"/>
              <a:gd name="connsiteY14" fmla="*/ 1 h 6858000"/>
              <a:gd name="connsiteX15" fmla="*/ 3 w 12192002"/>
              <a:gd name="connsiteY15" fmla="*/ 1 h 6858000"/>
              <a:gd name="connsiteX16" fmla="*/ 3 w 12192002"/>
              <a:gd name="connsiteY16" fmla="*/ 0 h 6858000"/>
              <a:gd name="connsiteX17" fmla="*/ 108003 w 12192002"/>
              <a:gd name="connsiteY17" fmla="*/ 0 h 6858000"/>
              <a:gd name="connsiteX18" fmla="*/ 108003 w 12192002"/>
              <a:gd name="connsiteY18" fmla="*/ 1 h 6858000"/>
              <a:gd name="connsiteX19" fmla="*/ 12084002 w 12192002"/>
              <a:gd name="connsiteY19" fmla="*/ 1 h 6858000"/>
              <a:gd name="connsiteX0" fmla="*/ 108003 w 12192002"/>
              <a:gd name="connsiteY0" fmla="*/ 616000 h 7365999"/>
              <a:gd name="connsiteX1" fmla="*/ 108003 w 12192002"/>
              <a:gd name="connsiteY1" fmla="*/ 7257999 h 7365999"/>
              <a:gd name="connsiteX2" fmla="*/ 12084002 w 12192002"/>
              <a:gd name="connsiteY2" fmla="*/ 7257999 h 7365999"/>
              <a:gd name="connsiteX3" fmla="*/ 12084002 w 12192002"/>
              <a:gd name="connsiteY3" fmla="*/ 616000 h 7365999"/>
              <a:gd name="connsiteX4" fmla="*/ 108003 w 12192002"/>
              <a:gd name="connsiteY4" fmla="*/ 616000 h 7365999"/>
              <a:gd name="connsiteX5" fmla="*/ 12084002 w 12192002"/>
              <a:gd name="connsiteY5" fmla="*/ 508000 h 7365999"/>
              <a:gd name="connsiteX6" fmla="*/ 12192002 w 12192002"/>
              <a:gd name="connsiteY6" fmla="*/ 507999 h 7365999"/>
              <a:gd name="connsiteX7" fmla="*/ 12192002 w 12192002"/>
              <a:gd name="connsiteY7" fmla="*/ 508000 h 7365999"/>
              <a:gd name="connsiteX8" fmla="*/ 12192002 w 12192002"/>
              <a:gd name="connsiteY8" fmla="*/ 7365999 h 7365999"/>
              <a:gd name="connsiteX9" fmla="*/ 12192002 w 12192002"/>
              <a:gd name="connsiteY9" fmla="*/ 7365999 h 7365999"/>
              <a:gd name="connsiteX10" fmla="*/ 3 w 12192002"/>
              <a:gd name="connsiteY10" fmla="*/ 7365999 h 7365999"/>
              <a:gd name="connsiteX11" fmla="*/ 3 w 12192002"/>
              <a:gd name="connsiteY11" fmla="*/ 7365999 h 7365999"/>
              <a:gd name="connsiteX12" fmla="*/ 1 w 12192002"/>
              <a:gd name="connsiteY12" fmla="*/ 7365999 h 7365999"/>
              <a:gd name="connsiteX13" fmla="*/ 0 w 12192002"/>
              <a:gd name="connsiteY13" fmla="*/ 508000 h 7365999"/>
              <a:gd name="connsiteX14" fmla="*/ 3 w 12192002"/>
              <a:gd name="connsiteY14" fmla="*/ 508000 h 7365999"/>
              <a:gd name="connsiteX15" fmla="*/ 3 w 12192002"/>
              <a:gd name="connsiteY15" fmla="*/ 507999 h 7365999"/>
              <a:gd name="connsiteX16" fmla="*/ 108003 w 12192002"/>
              <a:gd name="connsiteY16" fmla="*/ 507999 h 7365999"/>
              <a:gd name="connsiteX17" fmla="*/ 108003 w 12192002"/>
              <a:gd name="connsiteY17" fmla="*/ 508000 h 7365999"/>
              <a:gd name="connsiteX18" fmla="*/ 12084002 w 12192002"/>
              <a:gd name="connsiteY18" fmla="*/ 508000 h 7365999"/>
              <a:gd name="connsiteX0" fmla="*/ 108003 w 12192002"/>
              <a:gd name="connsiteY0" fmla="*/ 616000 h 7365999"/>
              <a:gd name="connsiteX1" fmla="*/ 108003 w 12192002"/>
              <a:gd name="connsiteY1" fmla="*/ 7257999 h 7365999"/>
              <a:gd name="connsiteX2" fmla="*/ 12084002 w 12192002"/>
              <a:gd name="connsiteY2" fmla="*/ 7257999 h 7365999"/>
              <a:gd name="connsiteX3" fmla="*/ 12084002 w 12192002"/>
              <a:gd name="connsiteY3" fmla="*/ 616000 h 7365999"/>
              <a:gd name="connsiteX4" fmla="*/ 108003 w 12192002"/>
              <a:gd name="connsiteY4" fmla="*/ 616000 h 7365999"/>
              <a:gd name="connsiteX5" fmla="*/ 12084002 w 12192002"/>
              <a:gd name="connsiteY5" fmla="*/ 508000 h 7365999"/>
              <a:gd name="connsiteX6" fmla="*/ 12192002 w 12192002"/>
              <a:gd name="connsiteY6" fmla="*/ 507999 h 7365999"/>
              <a:gd name="connsiteX7" fmla="*/ 12192002 w 12192002"/>
              <a:gd name="connsiteY7" fmla="*/ 508000 h 7365999"/>
              <a:gd name="connsiteX8" fmla="*/ 12192002 w 12192002"/>
              <a:gd name="connsiteY8" fmla="*/ 7365999 h 7365999"/>
              <a:gd name="connsiteX9" fmla="*/ 12192002 w 12192002"/>
              <a:gd name="connsiteY9" fmla="*/ 7365999 h 7365999"/>
              <a:gd name="connsiteX10" fmla="*/ 3 w 12192002"/>
              <a:gd name="connsiteY10" fmla="*/ 7365999 h 7365999"/>
              <a:gd name="connsiteX11" fmla="*/ 3 w 12192002"/>
              <a:gd name="connsiteY11" fmla="*/ 7365999 h 7365999"/>
              <a:gd name="connsiteX12" fmla="*/ 1 w 12192002"/>
              <a:gd name="connsiteY12" fmla="*/ 7365999 h 7365999"/>
              <a:gd name="connsiteX13" fmla="*/ 0 w 12192002"/>
              <a:gd name="connsiteY13" fmla="*/ 508000 h 7365999"/>
              <a:gd name="connsiteX14" fmla="*/ 3 w 12192002"/>
              <a:gd name="connsiteY14" fmla="*/ 508000 h 7365999"/>
              <a:gd name="connsiteX15" fmla="*/ 3 w 12192002"/>
              <a:gd name="connsiteY15" fmla="*/ 507999 h 7365999"/>
              <a:gd name="connsiteX16" fmla="*/ 108003 w 12192002"/>
              <a:gd name="connsiteY16" fmla="*/ 507999 h 7365999"/>
              <a:gd name="connsiteX17" fmla="*/ 12084002 w 12192002"/>
              <a:gd name="connsiteY17" fmla="*/ 508000 h 7365999"/>
              <a:gd name="connsiteX0" fmla="*/ 108003 w 12192002"/>
              <a:gd name="connsiteY0" fmla="*/ 616000 h 7365999"/>
              <a:gd name="connsiteX1" fmla="*/ 108003 w 12192002"/>
              <a:gd name="connsiteY1" fmla="*/ 7257999 h 7365999"/>
              <a:gd name="connsiteX2" fmla="*/ 12084002 w 12192002"/>
              <a:gd name="connsiteY2" fmla="*/ 7257999 h 7365999"/>
              <a:gd name="connsiteX3" fmla="*/ 12084002 w 12192002"/>
              <a:gd name="connsiteY3" fmla="*/ 616000 h 7365999"/>
              <a:gd name="connsiteX4" fmla="*/ 108003 w 12192002"/>
              <a:gd name="connsiteY4" fmla="*/ 616000 h 7365999"/>
              <a:gd name="connsiteX5" fmla="*/ 12084002 w 12192002"/>
              <a:gd name="connsiteY5" fmla="*/ 508000 h 7365999"/>
              <a:gd name="connsiteX6" fmla="*/ 12192002 w 12192002"/>
              <a:gd name="connsiteY6" fmla="*/ 507999 h 7365999"/>
              <a:gd name="connsiteX7" fmla="*/ 12192002 w 12192002"/>
              <a:gd name="connsiteY7" fmla="*/ 508000 h 7365999"/>
              <a:gd name="connsiteX8" fmla="*/ 12192002 w 12192002"/>
              <a:gd name="connsiteY8" fmla="*/ 7365999 h 7365999"/>
              <a:gd name="connsiteX9" fmla="*/ 12192002 w 12192002"/>
              <a:gd name="connsiteY9" fmla="*/ 7365999 h 7365999"/>
              <a:gd name="connsiteX10" fmla="*/ 3 w 12192002"/>
              <a:gd name="connsiteY10" fmla="*/ 7365999 h 7365999"/>
              <a:gd name="connsiteX11" fmla="*/ 3 w 12192002"/>
              <a:gd name="connsiteY11" fmla="*/ 7365999 h 7365999"/>
              <a:gd name="connsiteX12" fmla="*/ 1 w 12192002"/>
              <a:gd name="connsiteY12" fmla="*/ 7365999 h 7365999"/>
              <a:gd name="connsiteX13" fmla="*/ 0 w 12192002"/>
              <a:gd name="connsiteY13" fmla="*/ 508000 h 7365999"/>
              <a:gd name="connsiteX14" fmla="*/ 3 w 12192002"/>
              <a:gd name="connsiteY14" fmla="*/ 508000 h 7365999"/>
              <a:gd name="connsiteX15" fmla="*/ 3 w 12192002"/>
              <a:gd name="connsiteY15" fmla="*/ 507999 h 7365999"/>
              <a:gd name="connsiteX16" fmla="*/ 12084002 w 12192002"/>
              <a:gd name="connsiteY16" fmla="*/ 508000 h 7365999"/>
              <a:gd name="connsiteX0" fmla="*/ 108003 w 12192002"/>
              <a:gd name="connsiteY0" fmla="*/ 616000 h 7365999"/>
              <a:gd name="connsiteX1" fmla="*/ 108003 w 12192002"/>
              <a:gd name="connsiteY1" fmla="*/ 7257999 h 7365999"/>
              <a:gd name="connsiteX2" fmla="*/ 12084002 w 12192002"/>
              <a:gd name="connsiteY2" fmla="*/ 7257999 h 7365999"/>
              <a:gd name="connsiteX3" fmla="*/ 12084002 w 12192002"/>
              <a:gd name="connsiteY3" fmla="*/ 616000 h 7365999"/>
              <a:gd name="connsiteX4" fmla="*/ 108003 w 12192002"/>
              <a:gd name="connsiteY4" fmla="*/ 616000 h 7365999"/>
              <a:gd name="connsiteX5" fmla="*/ 3 w 12192002"/>
              <a:gd name="connsiteY5" fmla="*/ 507999 h 7365999"/>
              <a:gd name="connsiteX6" fmla="*/ 12192002 w 12192002"/>
              <a:gd name="connsiteY6" fmla="*/ 507999 h 7365999"/>
              <a:gd name="connsiteX7" fmla="*/ 12192002 w 12192002"/>
              <a:gd name="connsiteY7" fmla="*/ 508000 h 7365999"/>
              <a:gd name="connsiteX8" fmla="*/ 12192002 w 12192002"/>
              <a:gd name="connsiteY8" fmla="*/ 7365999 h 7365999"/>
              <a:gd name="connsiteX9" fmla="*/ 12192002 w 12192002"/>
              <a:gd name="connsiteY9" fmla="*/ 7365999 h 7365999"/>
              <a:gd name="connsiteX10" fmla="*/ 3 w 12192002"/>
              <a:gd name="connsiteY10" fmla="*/ 7365999 h 7365999"/>
              <a:gd name="connsiteX11" fmla="*/ 3 w 12192002"/>
              <a:gd name="connsiteY11" fmla="*/ 7365999 h 7365999"/>
              <a:gd name="connsiteX12" fmla="*/ 1 w 12192002"/>
              <a:gd name="connsiteY12" fmla="*/ 7365999 h 7365999"/>
              <a:gd name="connsiteX13" fmla="*/ 0 w 12192002"/>
              <a:gd name="connsiteY13" fmla="*/ 508000 h 7365999"/>
              <a:gd name="connsiteX14" fmla="*/ 3 w 12192002"/>
              <a:gd name="connsiteY14" fmla="*/ 508000 h 7365999"/>
              <a:gd name="connsiteX15" fmla="*/ 3 w 12192002"/>
              <a:gd name="connsiteY15" fmla="*/ 507999 h 7365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192002" h="7365999">
                <a:moveTo>
                  <a:pt x="108003" y="616000"/>
                </a:moveTo>
                <a:lnTo>
                  <a:pt x="108003" y="7257999"/>
                </a:lnTo>
                <a:lnTo>
                  <a:pt x="12084002" y="7257999"/>
                </a:lnTo>
                <a:lnTo>
                  <a:pt x="12084002" y="616000"/>
                </a:lnTo>
                <a:lnTo>
                  <a:pt x="108003" y="616000"/>
                </a:lnTo>
                <a:close/>
                <a:moveTo>
                  <a:pt x="3" y="507999"/>
                </a:moveTo>
                <a:lnTo>
                  <a:pt x="12192002" y="507999"/>
                </a:lnTo>
                <a:lnTo>
                  <a:pt x="12192002" y="508000"/>
                </a:lnTo>
                <a:lnTo>
                  <a:pt x="12192002" y="7365999"/>
                </a:lnTo>
                <a:lnTo>
                  <a:pt x="12192002" y="7365999"/>
                </a:lnTo>
                <a:lnTo>
                  <a:pt x="3" y="7365999"/>
                </a:lnTo>
                <a:lnTo>
                  <a:pt x="3" y="7365999"/>
                </a:lnTo>
                <a:lnTo>
                  <a:pt x="1" y="7365999"/>
                </a:lnTo>
                <a:cubicBezTo>
                  <a:pt x="1" y="6222999"/>
                  <a:pt x="0" y="1651000"/>
                  <a:pt x="0" y="508000"/>
                </a:cubicBezTo>
                <a:cubicBezTo>
                  <a:pt x="0" y="-635000"/>
                  <a:pt x="2" y="508000"/>
                  <a:pt x="3" y="508000"/>
                </a:cubicBezTo>
                <a:lnTo>
                  <a:pt x="3" y="50799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pic>
        <p:nvPicPr>
          <p:cNvPr id="10" name="Kép 9">
            <a:extLst>
              <a:ext uri="{FF2B5EF4-FFF2-40B4-BE49-F238E27FC236}">
                <a16:creationId xmlns:a16="http://schemas.microsoft.com/office/drawing/2014/main" id="{9C3784DF-E1D2-6717-B72E-EB678C6438A6}"/>
              </a:ext>
            </a:extLst>
          </p:cNvPr>
          <p:cNvPicPr>
            <a:picLocks noChangeAspect="1"/>
          </p:cNvPicPr>
          <p:nvPr userDrawn="1"/>
        </p:nvPicPr>
        <p:blipFill>
          <a:blip r:embed="rId50" cstate="screen">
            <a:extLst>
              <a:ext uri="{28A0092B-C50C-407E-A947-70E740481C1C}">
                <a14:useLocalDpi xmlns:a14="http://schemas.microsoft.com/office/drawing/2010/main"/>
              </a:ext>
            </a:extLst>
          </a:blip>
          <a:stretch>
            <a:fillRect/>
          </a:stretch>
        </p:blipFill>
        <p:spPr>
          <a:xfrm>
            <a:off x="10446700" y="6231442"/>
            <a:ext cx="1207870" cy="674884"/>
          </a:xfrm>
          <a:prstGeom prst="rect">
            <a:avLst/>
          </a:prstGeom>
        </p:spPr>
      </p:pic>
    </p:spTree>
    <p:extLst>
      <p:ext uri="{BB962C8B-B14F-4D97-AF65-F5344CB8AC3E}">
        <p14:creationId xmlns:p14="http://schemas.microsoft.com/office/powerpoint/2010/main" val="2966273426"/>
      </p:ext>
    </p:extLst>
  </p:cSld>
  <p:clrMap bg1="dk1" tx1="lt1" bg2="dk2" tx2="lt2" accent1="accent1" accent2="accent2" accent3="accent3" accent4="accent4" accent5="accent5" accent6="accent6" hlink="hlink" folHlink="folHlink"/>
  <p:sldLayoutIdLst>
    <p:sldLayoutId id="2147483705" r:id="rId1"/>
    <p:sldLayoutId id="2147483706" r:id="rId2"/>
    <p:sldLayoutId id="2147483707" r:id="rId3"/>
    <p:sldLayoutId id="2147483708" r:id="rId4"/>
    <p:sldLayoutId id="2147483709" r:id="rId5"/>
    <p:sldLayoutId id="2147483710" r:id="rId6"/>
    <p:sldLayoutId id="2147483711" r:id="rId7"/>
    <p:sldLayoutId id="2147483712" r:id="rId8"/>
    <p:sldLayoutId id="2147483713" r:id="rId9"/>
    <p:sldLayoutId id="2147483714" r:id="rId10"/>
    <p:sldLayoutId id="2147483715" r:id="rId11"/>
    <p:sldLayoutId id="2147483716" r:id="rId12"/>
    <p:sldLayoutId id="2147483717" r:id="rId13"/>
    <p:sldLayoutId id="2147483718" r:id="rId14"/>
    <p:sldLayoutId id="2147483719" r:id="rId15"/>
    <p:sldLayoutId id="2147483720" r:id="rId16"/>
    <p:sldLayoutId id="2147483721" r:id="rId17"/>
    <p:sldLayoutId id="2147483722" r:id="rId18"/>
    <p:sldLayoutId id="2147483723" r:id="rId19"/>
    <p:sldLayoutId id="2147483724" r:id="rId20"/>
    <p:sldLayoutId id="2147483725" r:id="rId21"/>
    <p:sldLayoutId id="2147483649" r:id="rId22"/>
    <p:sldLayoutId id="2147483660" r:id="rId23"/>
    <p:sldLayoutId id="2147483675" r:id="rId24"/>
    <p:sldLayoutId id="2147483662" r:id="rId25"/>
    <p:sldLayoutId id="2147483663" r:id="rId26"/>
    <p:sldLayoutId id="2147483664" r:id="rId27"/>
    <p:sldLayoutId id="2147483665" r:id="rId28"/>
    <p:sldLayoutId id="2147483666" r:id="rId29"/>
    <p:sldLayoutId id="2147483653" r:id="rId30"/>
    <p:sldLayoutId id="2147483668" r:id="rId31"/>
    <p:sldLayoutId id="2147483669" r:id="rId32"/>
    <p:sldLayoutId id="2147483652" r:id="rId33"/>
    <p:sldLayoutId id="2147483656" r:id="rId34"/>
    <p:sldLayoutId id="2147483670" r:id="rId35"/>
    <p:sldLayoutId id="2147483671" r:id="rId36"/>
    <p:sldLayoutId id="2147483672" r:id="rId37"/>
    <p:sldLayoutId id="2147483673" r:id="rId38"/>
    <p:sldLayoutId id="2147483657" r:id="rId39"/>
    <p:sldLayoutId id="2147483654" r:id="rId40"/>
    <p:sldLayoutId id="2147483677" r:id="rId41"/>
    <p:sldLayoutId id="2147483678" r:id="rId42"/>
    <p:sldLayoutId id="2147483667" r:id="rId43"/>
    <p:sldLayoutId id="2147483679" r:id="rId44"/>
    <p:sldLayoutId id="2147483680" r:id="rId45"/>
    <p:sldLayoutId id="2147483681" r:id="rId46"/>
    <p:sldLayoutId id="2147483655" r:id="rId47"/>
  </p:sldLayoutIdLst>
  <p:hf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effectLst>
            <a:outerShdw blurRad="228600" algn="ctr" rotWithShape="0">
              <a:prstClr val="black">
                <a:alpha val="53000"/>
              </a:prstClr>
            </a:outerShdw>
          </a:effectLst>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effectLst>
            <a:outerShdw blurRad="228600" algn="ctr" rotWithShape="0">
              <a:prstClr val="black">
                <a:alpha val="53000"/>
              </a:prstClr>
            </a:outerShdw>
          </a:effectLst>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effectLst>
            <a:outerShdw blurRad="228600" algn="ctr" rotWithShape="0">
              <a:prstClr val="black">
                <a:alpha val="53000"/>
              </a:prstClr>
            </a:outerShdw>
          </a:effectLst>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effectLst>
            <a:outerShdw blurRad="228600" algn="ctr" rotWithShape="0">
              <a:prstClr val="black">
                <a:alpha val="53000"/>
              </a:prstClr>
            </a:outerShdw>
          </a:effectLst>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effectLst>
            <a:outerShdw blurRad="228600" algn="ctr" rotWithShape="0">
              <a:prstClr val="black">
                <a:alpha val="53000"/>
              </a:prstClr>
            </a:outerShdw>
          </a:effectLst>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xml"/><Relationship Id="rId1" Type="http://schemas.openxmlformats.org/officeDocument/2006/relationships/slideLayout" Target="../slideLayouts/slideLayout18.xml"/><Relationship Id="rId4" Type="http://schemas.openxmlformats.org/officeDocument/2006/relationships/image" Target="../media/image11.png"/></Relationships>
</file>

<file path=ppt/slides/_rels/slide1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0.xml"/><Relationship Id="rId5" Type="http://schemas.openxmlformats.org/officeDocument/2006/relationships/image" Target="../media/image17.PNG"/><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0.xml"/></Relationships>
</file>

<file path=ppt/slides/_rels/slide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Kép helyőrzője 10" descr="Egy kerékpár első kereke egy épület előtt, egy sportcipőt viselő ember lábával&#10;">
            <a:extLst>
              <a:ext uri="{FF2B5EF4-FFF2-40B4-BE49-F238E27FC236}">
                <a16:creationId xmlns:a16="http://schemas.microsoft.com/office/drawing/2014/main" id="{4148EE3D-B18F-4050-A0E4-BB79AF76A4A3}"/>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l="7" r="7"/>
          <a:stretch>
            <a:fillRect/>
          </a:stretch>
        </p:blipFill>
        <p:spPr/>
      </p:pic>
      <p:sp>
        <p:nvSpPr>
          <p:cNvPr id="2" name="Cím 1">
            <a:extLst>
              <a:ext uri="{FF2B5EF4-FFF2-40B4-BE49-F238E27FC236}">
                <a16:creationId xmlns:a16="http://schemas.microsoft.com/office/drawing/2014/main" id="{385DE16E-1A6B-4502-BE86-BD1EA651BA7B}"/>
              </a:ext>
            </a:extLst>
          </p:cNvPr>
          <p:cNvSpPr>
            <a:spLocks noGrp="1"/>
          </p:cNvSpPr>
          <p:nvPr>
            <p:ph type="ctrTitle"/>
          </p:nvPr>
        </p:nvSpPr>
        <p:spPr>
          <a:xfrm>
            <a:off x="7953968" y="1542039"/>
            <a:ext cx="2621949" cy="747897"/>
          </a:xfrm>
        </p:spPr>
        <p:txBody>
          <a:bodyPr rtlCol="0"/>
          <a:lstStyle/>
          <a:p>
            <a:pPr algn="ctr" rtl="0"/>
            <a:r>
              <a:rPr lang="hu-HU" sz="5400" dirty="0" err="1"/>
              <a:t>Retro</a:t>
            </a:r>
            <a:r>
              <a:rPr lang="hu-HU" sz="5400" dirty="0"/>
              <a:t> </a:t>
            </a:r>
          </a:p>
        </p:txBody>
      </p:sp>
      <p:sp>
        <p:nvSpPr>
          <p:cNvPr id="3" name="Alcím 2">
            <a:extLst>
              <a:ext uri="{FF2B5EF4-FFF2-40B4-BE49-F238E27FC236}">
                <a16:creationId xmlns:a16="http://schemas.microsoft.com/office/drawing/2014/main" id="{252320BC-C906-49F3-BFB7-80139C427032}"/>
              </a:ext>
            </a:extLst>
          </p:cNvPr>
          <p:cNvSpPr>
            <a:spLocks noGrp="1"/>
          </p:cNvSpPr>
          <p:nvPr>
            <p:ph type="subTitle" idx="1"/>
          </p:nvPr>
        </p:nvSpPr>
        <p:spPr>
          <a:xfrm>
            <a:off x="7067727" y="4263551"/>
            <a:ext cx="4736077" cy="1715830"/>
          </a:xfrm>
          <a:solidFill>
            <a:schemeClr val="bg1"/>
          </a:solidFill>
        </p:spPr>
        <p:txBody>
          <a:bodyPr rtlCol="0"/>
          <a:lstStyle/>
          <a:p>
            <a:pPr rtl="0"/>
            <a:r>
              <a:rPr lang="hu-HU" noProof="1">
                <a:solidFill>
                  <a:schemeClr val="tx1"/>
                </a:solidFill>
              </a:rPr>
              <a:t>Prepared by: </a:t>
            </a:r>
          </a:p>
          <a:p>
            <a:pPr marL="285750" indent="-285750" rtl="0">
              <a:buFont typeface="Arial" panose="020B0604020202020204" pitchFamily="34" charset="0"/>
              <a:buChar char="•"/>
            </a:pPr>
            <a:r>
              <a:rPr lang="hu-HU" noProof="1">
                <a:solidFill>
                  <a:schemeClr val="tx1"/>
                </a:solidFill>
              </a:rPr>
              <a:t>Gál Martin</a:t>
            </a:r>
          </a:p>
          <a:p>
            <a:pPr marL="285750" indent="-285750" rtl="0">
              <a:buFont typeface="Arial" panose="020B0604020202020204" pitchFamily="34" charset="0"/>
              <a:buChar char="•"/>
            </a:pPr>
            <a:r>
              <a:rPr lang="hu-HU" noProof="1">
                <a:solidFill>
                  <a:schemeClr val="tx1"/>
                </a:solidFill>
              </a:rPr>
              <a:t>Hermann Máté </a:t>
            </a:r>
          </a:p>
          <a:p>
            <a:pPr marL="285750" indent="-285750" rtl="0">
              <a:buFont typeface="Arial" panose="020B0604020202020204" pitchFamily="34" charset="0"/>
              <a:buChar char="•"/>
            </a:pPr>
            <a:r>
              <a:rPr lang="hu-HU" noProof="1">
                <a:solidFill>
                  <a:schemeClr val="tx1"/>
                </a:solidFill>
              </a:rPr>
              <a:t>Pancza Milán</a:t>
            </a:r>
          </a:p>
        </p:txBody>
      </p:sp>
      <p:grpSp>
        <p:nvGrpSpPr>
          <p:cNvPr id="4" name="Csoport 3" descr="Három, a kép egyes részeit kiemelő háromszög">
            <a:extLst>
              <a:ext uri="{FF2B5EF4-FFF2-40B4-BE49-F238E27FC236}">
                <a16:creationId xmlns:a16="http://schemas.microsoft.com/office/drawing/2014/main" id="{2D5C8341-DC6A-4348-90C6-7D96336E23A4}"/>
              </a:ext>
            </a:extLst>
          </p:cNvPr>
          <p:cNvGrpSpPr/>
          <p:nvPr/>
        </p:nvGrpSpPr>
        <p:grpSpPr>
          <a:xfrm>
            <a:off x="2259641" y="2040344"/>
            <a:ext cx="1969659" cy="2593986"/>
            <a:chOff x="2259641" y="2040344"/>
            <a:chExt cx="1969659" cy="2593986"/>
          </a:xfrm>
        </p:grpSpPr>
        <p:sp>
          <p:nvSpPr>
            <p:cNvPr id="21" name="Egyenlő szárú háromszög 20" descr="Díszítő háromszög">
              <a:extLst>
                <a:ext uri="{FF2B5EF4-FFF2-40B4-BE49-F238E27FC236}">
                  <a16:creationId xmlns:a16="http://schemas.microsoft.com/office/drawing/2014/main" id="{842A5801-9929-4849-BB70-665479BCAD9F}"/>
                </a:ext>
              </a:extLst>
            </p:cNvPr>
            <p:cNvSpPr/>
            <p:nvPr/>
          </p:nvSpPr>
          <p:spPr>
            <a:xfrm rot="10800000">
              <a:off x="2739123" y="2040344"/>
              <a:ext cx="740512" cy="503107"/>
            </a:xfrm>
            <a:prstGeom prst="triangl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dirty="0"/>
            </a:p>
          </p:txBody>
        </p:sp>
        <p:sp>
          <p:nvSpPr>
            <p:cNvPr id="22" name="Egyenlő szárú háromszög 21" descr="Díszítő háromszög">
              <a:extLst>
                <a:ext uri="{FF2B5EF4-FFF2-40B4-BE49-F238E27FC236}">
                  <a16:creationId xmlns:a16="http://schemas.microsoft.com/office/drawing/2014/main" id="{C55A5A72-BCE3-43E5-B9EC-133727EDFE71}"/>
                </a:ext>
              </a:extLst>
            </p:cNvPr>
            <p:cNvSpPr/>
            <p:nvPr/>
          </p:nvSpPr>
          <p:spPr>
            <a:xfrm rot="10800000">
              <a:off x="2259641" y="2900399"/>
              <a:ext cx="1689239" cy="1147676"/>
            </a:xfrm>
            <a:prstGeom prst="triangl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dirty="0"/>
            </a:p>
          </p:txBody>
        </p:sp>
        <p:sp>
          <p:nvSpPr>
            <p:cNvPr id="23" name="Egyenlő szárú háromszög 22" descr="Díszítő háromszög">
              <a:extLst>
                <a:ext uri="{FF2B5EF4-FFF2-40B4-BE49-F238E27FC236}">
                  <a16:creationId xmlns:a16="http://schemas.microsoft.com/office/drawing/2014/main" id="{655C0B66-681D-4015-BBF2-03DAF6FB834F}"/>
                </a:ext>
              </a:extLst>
            </p:cNvPr>
            <p:cNvSpPr/>
            <p:nvPr/>
          </p:nvSpPr>
          <p:spPr>
            <a:xfrm>
              <a:off x="3683558" y="4263551"/>
              <a:ext cx="545742" cy="370779"/>
            </a:xfrm>
            <a:prstGeom prst="triangl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dirty="0"/>
            </a:p>
          </p:txBody>
        </p:sp>
      </p:grpSp>
      <p:sp>
        <p:nvSpPr>
          <p:cNvPr id="42" name="Cím 1">
            <a:extLst>
              <a:ext uri="{FF2B5EF4-FFF2-40B4-BE49-F238E27FC236}">
                <a16:creationId xmlns:a16="http://schemas.microsoft.com/office/drawing/2014/main" id="{D2A66A00-2AF9-4C25-8355-C424244C6BC4}"/>
              </a:ext>
            </a:extLst>
          </p:cNvPr>
          <p:cNvSpPr txBox="1">
            <a:spLocks/>
          </p:cNvSpPr>
          <p:nvPr/>
        </p:nvSpPr>
        <p:spPr>
          <a:xfrm>
            <a:off x="6681838" y="2289936"/>
            <a:ext cx="5057633" cy="1329595"/>
          </a:xfrm>
          <a:prstGeom prst="rect">
            <a:avLst/>
          </a:prstGeom>
          <a:noFill/>
        </p:spPr>
        <p:txBody>
          <a:bodyPr vert="horz" wrap="square" lIns="0" tIns="0" rIns="0" bIns="0" rtlCol="0" anchor="ctr">
            <a:spAutoFit/>
            <a:scene3d>
              <a:camera prst="perspectiveContrastingLeftFacing" fov="6300000">
                <a:rot lat="20400000" lon="780000" rev="0"/>
              </a:camera>
              <a:lightRig rig="freezing" dir="t">
                <a:rot lat="0" lon="0" rev="600000"/>
              </a:lightRig>
            </a:scene3d>
            <a:sp3d extrusionH="196850" contourW="25400" prstMaterial="clear">
              <a:bevelT w="44450" h="38100" prst="relaxedInset"/>
              <a:bevelB w="82550" h="38100" prst="coolSlant"/>
              <a:contourClr>
                <a:schemeClr val="accent1">
                  <a:lumMod val="20000"/>
                  <a:lumOff val="80000"/>
                </a:schemeClr>
              </a:contourClr>
            </a:sp3d>
          </a:bodyPr>
          <a:lstStyle>
            <a:lvl1pPr>
              <a:lnSpc>
                <a:spcPct val="90000"/>
              </a:lnSpc>
              <a:spcBef>
                <a:spcPct val="0"/>
              </a:spcBef>
              <a:buNone/>
              <a:defRPr lang="en-ZA" sz="7000" b="1" spc="-600" dirty="0">
                <a:gradFill>
                  <a:gsLst>
                    <a:gs pos="0">
                      <a:srgbClr val="C5ECF1"/>
                    </a:gs>
                    <a:gs pos="48000">
                      <a:srgbClr val="6FC0EF"/>
                    </a:gs>
                    <a:gs pos="48000">
                      <a:srgbClr val="235FA8"/>
                    </a:gs>
                    <a:gs pos="98230">
                      <a:schemeClr val="bg1"/>
                    </a:gs>
                    <a:gs pos="79000">
                      <a:srgbClr val="FDFCFC"/>
                    </a:gs>
                  </a:gsLst>
                  <a:lin ang="5400000" scaled="1"/>
                </a:gradFill>
                <a:effectLst>
                  <a:glow rad="152400">
                    <a:srgbClr val="7030A0">
                      <a:alpha val="40000"/>
                    </a:srgbClr>
                  </a:glow>
                  <a:outerShdw blurRad="25400" dist="25400" dir="2400000" algn="tl" rotWithShape="0">
                    <a:srgbClr val="FF0066"/>
                  </a:outerShdw>
                </a:effectLst>
                <a:latin typeface="Century Gothic" panose="020B0502020202020204" pitchFamily="34" charset="0"/>
                <a:ea typeface="Tahoma" panose="020B0604030504040204" pitchFamily="34" charset="0"/>
                <a:cs typeface="Arial" panose="020B0604020202020204" pitchFamily="34" charset="0"/>
              </a:defRPr>
            </a:lvl1pPr>
          </a:lstStyle>
          <a:p>
            <a:pPr algn="ctr" rtl="0"/>
            <a:r>
              <a:rPr lang="hu-HU" sz="9600" dirty="0" err="1"/>
              <a:t>Vintage</a:t>
            </a:r>
            <a:endParaRPr lang="hu-HU" sz="9600" dirty="0"/>
          </a:p>
        </p:txBody>
      </p:sp>
      <p:pic>
        <p:nvPicPr>
          <p:cNvPr id="6" name="Kép 5" descr="A képen poszter, szöveg, Grafikus tervezés, Grafika látható&#10;&#10;Előfordulhat, hogy a mesterséges intelligencia által létrehozott tartalom helytelen.">
            <a:extLst>
              <a:ext uri="{FF2B5EF4-FFF2-40B4-BE49-F238E27FC236}">
                <a16:creationId xmlns:a16="http://schemas.microsoft.com/office/drawing/2014/main" id="{4DF4E9FC-B819-9760-9B73-6E366C0A2850}"/>
              </a:ext>
            </a:extLst>
          </p:cNvPr>
          <p:cNvPicPr>
            <a:picLocks noChangeAspect="1"/>
          </p:cNvPicPr>
          <p:nvPr/>
        </p:nvPicPr>
        <p:blipFill>
          <a:blip r:embed="rId4"/>
          <a:stretch>
            <a:fillRect/>
          </a:stretch>
        </p:blipFill>
        <p:spPr>
          <a:xfrm>
            <a:off x="1616083" y="1882825"/>
            <a:ext cx="3086100" cy="3086100"/>
          </a:xfrm>
          <a:prstGeom prst="rect">
            <a:avLst/>
          </a:prstGeom>
        </p:spPr>
      </p:pic>
    </p:spTree>
    <p:extLst>
      <p:ext uri="{BB962C8B-B14F-4D97-AF65-F5344CB8AC3E}">
        <p14:creationId xmlns:p14="http://schemas.microsoft.com/office/powerpoint/2010/main" val="4182233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91A8C2-B6D0-0686-301F-B8CD0FE6B3A8}"/>
            </a:ext>
          </a:extLst>
        </p:cNvPr>
        <p:cNvGrpSpPr/>
        <p:nvPr/>
      </p:nvGrpSpPr>
      <p:grpSpPr>
        <a:xfrm>
          <a:off x="0" y="0"/>
          <a:ext cx="0" cy="0"/>
          <a:chOff x="0" y="0"/>
          <a:chExt cx="0" cy="0"/>
        </a:xfrm>
      </p:grpSpPr>
      <p:sp>
        <p:nvSpPr>
          <p:cNvPr id="2" name="Cím 1">
            <a:extLst>
              <a:ext uri="{FF2B5EF4-FFF2-40B4-BE49-F238E27FC236}">
                <a16:creationId xmlns:a16="http://schemas.microsoft.com/office/drawing/2014/main" id="{59898D6F-9035-DBD3-62CC-8DA76BB2024D}"/>
              </a:ext>
            </a:extLst>
          </p:cNvPr>
          <p:cNvSpPr>
            <a:spLocks noGrp="1"/>
          </p:cNvSpPr>
          <p:nvPr>
            <p:ph type="ctrTitle"/>
          </p:nvPr>
        </p:nvSpPr>
        <p:spPr>
          <a:xfrm>
            <a:off x="7037617" y="2898085"/>
            <a:ext cx="4680000" cy="1061829"/>
          </a:xfrm>
        </p:spPr>
        <p:txBody>
          <a:bodyPr/>
          <a:lstStyle/>
          <a:p>
            <a:pPr algn="ctr"/>
            <a:r>
              <a:rPr lang="hu-HU" dirty="0"/>
              <a:t>Backend</a:t>
            </a:r>
          </a:p>
        </p:txBody>
      </p:sp>
      <p:sp>
        <p:nvSpPr>
          <p:cNvPr id="3" name="Alcím 2">
            <a:extLst>
              <a:ext uri="{FF2B5EF4-FFF2-40B4-BE49-F238E27FC236}">
                <a16:creationId xmlns:a16="http://schemas.microsoft.com/office/drawing/2014/main" id="{FBFCD77C-2EEF-9A46-B32A-00C76C8732B6}"/>
              </a:ext>
            </a:extLst>
          </p:cNvPr>
          <p:cNvSpPr>
            <a:spLocks noGrp="1"/>
          </p:cNvSpPr>
          <p:nvPr>
            <p:ph type="subTitle" idx="1"/>
          </p:nvPr>
        </p:nvSpPr>
        <p:spPr/>
        <p:txBody>
          <a:bodyPr/>
          <a:lstStyle/>
          <a:p>
            <a:endParaRPr lang="hu-HU"/>
          </a:p>
        </p:txBody>
      </p:sp>
      <p:sp>
        <p:nvSpPr>
          <p:cNvPr id="4" name="Szöveg helye 3">
            <a:extLst>
              <a:ext uri="{FF2B5EF4-FFF2-40B4-BE49-F238E27FC236}">
                <a16:creationId xmlns:a16="http://schemas.microsoft.com/office/drawing/2014/main" id="{04781E22-E376-554A-6D64-C822FB37788B}"/>
              </a:ext>
            </a:extLst>
          </p:cNvPr>
          <p:cNvSpPr>
            <a:spLocks noGrp="1"/>
          </p:cNvSpPr>
          <p:nvPr>
            <p:ph type="body" sz="quarter" idx="12"/>
          </p:nvPr>
        </p:nvSpPr>
        <p:spPr>
          <a:xfrm>
            <a:off x="673100" y="4157931"/>
            <a:ext cx="5027613" cy="1547543"/>
          </a:xfrm>
        </p:spPr>
        <p:txBody>
          <a:bodyPr/>
          <a:lstStyle/>
          <a:p>
            <a:r>
              <a:rPr lang="hu-HU" dirty="0"/>
              <a:t>The </a:t>
            </a:r>
            <a:r>
              <a:rPr lang="hu-HU" dirty="0" err="1"/>
              <a:t>registerUser</a:t>
            </a:r>
            <a:r>
              <a:rPr lang="hu-HU" dirty="0"/>
              <a:t> </a:t>
            </a:r>
            <a:r>
              <a:rPr lang="hu-HU" dirty="0" err="1"/>
              <a:t>method</a:t>
            </a:r>
            <a:r>
              <a:rPr lang="hu-HU" dirty="0"/>
              <a:t> </a:t>
            </a:r>
            <a:r>
              <a:rPr lang="hu-HU" dirty="0" err="1"/>
              <a:t>attempts</a:t>
            </a:r>
            <a:r>
              <a:rPr lang="hu-HU" dirty="0"/>
              <a:t> </a:t>
            </a:r>
            <a:r>
              <a:rPr lang="hu-HU" dirty="0" err="1"/>
              <a:t>to</a:t>
            </a:r>
            <a:r>
              <a:rPr lang="hu-HU" dirty="0"/>
              <a:t> </a:t>
            </a:r>
            <a:r>
              <a:rPr lang="hu-HU" dirty="0" err="1"/>
              <a:t>register</a:t>
            </a:r>
            <a:r>
              <a:rPr lang="hu-HU" dirty="0"/>
              <a:t> </a:t>
            </a:r>
            <a:r>
              <a:rPr lang="hu-HU" dirty="0" err="1"/>
              <a:t>the</a:t>
            </a:r>
            <a:r>
              <a:rPr lang="hu-HU" dirty="0"/>
              <a:t> </a:t>
            </a:r>
            <a:r>
              <a:rPr lang="hu-HU" dirty="0" err="1"/>
              <a:t>new</a:t>
            </a:r>
            <a:r>
              <a:rPr lang="hu-HU" dirty="0"/>
              <a:t> </a:t>
            </a:r>
            <a:r>
              <a:rPr lang="hu-HU" dirty="0" err="1"/>
              <a:t>user</a:t>
            </a:r>
            <a:r>
              <a:rPr lang="hu-HU" dirty="0"/>
              <a:t> </a:t>
            </a:r>
            <a:r>
              <a:rPr lang="hu-HU" dirty="0" err="1"/>
              <a:t>into</a:t>
            </a:r>
            <a:r>
              <a:rPr lang="hu-HU" dirty="0"/>
              <a:t> </a:t>
            </a:r>
            <a:r>
              <a:rPr lang="hu-HU" dirty="0" err="1"/>
              <a:t>the</a:t>
            </a:r>
            <a:r>
              <a:rPr lang="hu-HU" dirty="0"/>
              <a:t> </a:t>
            </a:r>
            <a:r>
              <a:rPr lang="hu-HU" dirty="0" err="1"/>
              <a:t>Database</a:t>
            </a:r>
            <a:endParaRPr lang="hu-HU" dirty="0"/>
          </a:p>
        </p:txBody>
      </p:sp>
      <p:pic>
        <p:nvPicPr>
          <p:cNvPr id="8" name="Kép 7" descr="A képen szöveg, képernyőkép látható&#10;&#10;Előfordulhat, hogy a mesterséges intelligencia által létrehozott tartalom helytelen.">
            <a:extLst>
              <a:ext uri="{FF2B5EF4-FFF2-40B4-BE49-F238E27FC236}">
                <a16:creationId xmlns:a16="http://schemas.microsoft.com/office/drawing/2014/main" id="{52C94F3D-A694-2DF0-998F-4CD66579A5D6}"/>
              </a:ext>
            </a:extLst>
          </p:cNvPr>
          <p:cNvPicPr>
            <a:picLocks noChangeAspect="1"/>
          </p:cNvPicPr>
          <p:nvPr/>
        </p:nvPicPr>
        <p:blipFill>
          <a:blip r:embed="rId2"/>
          <a:stretch>
            <a:fillRect/>
          </a:stretch>
        </p:blipFill>
        <p:spPr>
          <a:xfrm>
            <a:off x="365074" y="418474"/>
            <a:ext cx="5643664" cy="3541440"/>
          </a:xfrm>
          <a:prstGeom prst="rect">
            <a:avLst/>
          </a:prstGeom>
        </p:spPr>
      </p:pic>
    </p:spTree>
    <p:extLst>
      <p:ext uri="{BB962C8B-B14F-4D97-AF65-F5344CB8AC3E}">
        <p14:creationId xmlns:p14="http://schemas.microsoft.com/office/powerpoint/2010/main" val="39522772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AE55CF28-3F45-86B8-F6A2-5AA181471442}"/>
              </a:ext>
            </a:extLst>
          </p:cNvPr>
          <p:cNvSpPr>
            <a:spLocks noGrp="1"/>
          </p:cNvSpPr>
          <p:nvPr>
            <p:ph type="ctrTitle"/>
          </p:nvPr>
        </p:nvSpPr>
        <p:spPr>
          <a:xfrm>
            <a:off x="6838900" y="2762913"/>
            <a:ext cx="4680000" cy="1061829"/>
          </a:xfrm>
        </p:spPr>
        <p:txBody>
          <a:bodyPr/>
          <a:lstStyle/>
          <a:p>
            <a:r>
              <a:rPr lang="hu-HU" dirty="0" err="1"/>
              <a:t>Future</a:t>
            </a:r>
            <a:r>
              <a:rPr lang="hu-HU" dirty="0"/>
              <a:t> </a:t>
            </a:r>
            <a:r>
              <a:rPr lang="hu-HU" dirty="0" err="1"/>
              <a:t>plans</a:t>
            </a:r>
            <a:endParaRPr lang="hu-HU" dirty="0"/>
          </a:p>
        </p:txBody>
      </p:sp>
      <p:sp>
        <p:nvSpPr>
          <p:cNvPr id="3" name="Alcím 2">
            <a:extLst>
              <a:ext uri="{FF2B5EF4-FFF2-40B4-BE49-F238E27FC236}">
                <a16:creationId xmlns:a16="http://schemas.microsoft.com/office/drawing/2014/main" id="{95137B6D-283E-68B6-8181-00FCFC7882D4}"/>
              </a:ext>
            </a:extLst>
          </p:cNvPr>
          <p:cNvSpPr>
            <a:spLocks noGrp="1"/>
          </p:cNvSpPr>
          <p:nvPr>
            <p:ph type="subTitle" idx="1"/>
          </p:nvPr>
        </p:nvSpPr>
        <p:spPr/>
        <p:txBody>
          <a:bodyPr/>
          <a:lstStyle/>
          <a:p>
            <a:endParaRPr lang="hu-HU"/>
          </a:p>
        </p:txBody>
      </p:sp>
      <p:sp>
        <p:nvSpPr>
          <p:cNvPr id="4" name="Szöveg helye 3">
            <a:extLst>
              <a:ext uri="{FF2B5EF4-FFF2-40B4-BE49-F238E27FC236}">
                <a16:creationId xmlns:a16="http://schemas.microsoft.com/office/drawing/2014/main" id="{3FC2370C-4A89-DF1B-579E-BAB216F824CD}"/>
              </a:ext>
            </a:extLst>
          </p:cNvPr>
          <p:cNvSpPr>
            <a:spLocks noGrp="1"/>
          </p:cNvSpPr>
          <p:nvPr>
            <p:ph type="body" sz="quarter" idx="12"/>
          </p:nvPr>
        </p:nvSpPr>
        <p:spPr>
          <a:xfrm>
            <a:off x="673100" y="677863"/>
            <a:ext cx="5027613" cy="2085050"/>
          </a:xfrm>
        </p:spPr>
        <p:txBody>
          <a:bodyPr/>
          <a:lstStyle/>
          <a:p>
            <a:r>
              <a:rPr lang="en-US" dirty="0">
                <a:solidFill>
                  <a:schemeClr val="bg1"/>
                </a:solidFill>
              </a:rPr>
              <a:t>Future plans include the expansion of the database, registration/login through google and similar services. In addition, card and transfer payments will be possible.</a:t>
            </a:r>
            <a:endParaRPr lang="hu-HU" dirty="0">
              <a:solidFill>
                <a:schemeClr val="bg1"/>
              </a:solidFill>
            </a:endParaRPr>
          </a:p>
        </p:txBody>
      </p:sp>
    </p:spTree>
    <p:extLst>
      <p:ext uri="{BB962C8B-B14F-4D97-AF65-F5344CB8AC3E}">
        <p14:creationId xmlns:p14="http://schemas.microsoft.com/office/powerpoint/2010/main" val="9742790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FE498331-BDCB-F974-33B1-87275412359A}"/>
              </a:ext>
            </a:extLst>
          </p:cNvPr>
          <p:cNvSpPr>
            <a:spLocks noGrp="1"/>
          </p:cNvSpPr>
          <p:nvPr>
            <p:ph type="ctrTitle"/>
          </p:nvPr>
        </p:nvSpPr>
        <p:spPr>
          <a:xfrm>
            <a:off x="7037617" y="2898085"/>
            <a:ext cx="4680000" cy="1061829"/>
          </a:xfrm>
        </p:spPr>
        <p:txBody>
          <a:bodyPr/>
          <a:lstStyle/>
          <a:p>
            <a:pPr algn="ctr"/>
            <a:r>
              <a:rPr lang="hu-HU" dirty="0" err="1"/>
              <a:t>Difficulties</a:t>
            </a:r>
            <a:endParaRPr lang="hu-HU" dirty="0"/>
          </a:p>
        </p:txBody>
      </p:sp>
      <p:sp>
        <p:nvSpPr>
          <p:cNvPr id="3" name="Alcím 2">
            <a:extLst>
              <a:ext uri="{FF2B5EF4-FFF2-40B4-BE49-F238E27FC236}">
                <a16:creationId xmlns:a16="http://schemas.microsoft.com/office/drawing/2014/main" id="{F41D792C-1544-84C1-ABBA-1A96F92B1818}"/>
              </a:ext>
            </a:extLst>
          </p:cNvPr>
          <p:cNvSpPr>
            <a:spLocks noGrp="1"/>
          </p:cNvSpPr>
          <p:nvPr>
            <p:ph type="subTitle" idx="1"/>
          </p:nvPr>
        </p:nvSpPr>
        <p:spPr/>
        <p:txBody>
          <a:bodyPr/>
          <a:lstStyle/>
          <a:p>
            <a:endParaRPr lang="hu-HU"/>
          </a:p>
        </p:txBody>
      </p:sp>
      <p:sp>
        <p:nvSpPr>
          <p:cNvPr id="4" name="Szöveg helye 3">
            <a:extLst>
              <a:ext uri="{FF2B5EF4-FFF2-40B4-BE49-F238E27FC236}">
                <a16:creationId xmlns:a16="http://schemas.microsoft.com/office/drawing/2014/main" id="{B646AD65-21B4-60B3-DDA9-95C45FCC5CE3}"/>
              </a:ext>
            </a:extLst>
          </p:cNvPr>
          <p:cNvSpPr>
            <a:spLocks noGrp="1"/>
          </p:cNvSpPr>
          <p:nvPr>
            <p:ph type="body" sz="quarter" idx="12"/>
          </p:nvPr>
        </p:nvSpPr>
        <p:spPr>
          <a:xfrm>
            <a:off x="696954" y="691762"/>
            <a:ext cx="5027613" cy="2668077"/>
          </a:xfrm>
        </p:spPr>
        <p:txBody>
          <a:bodyPr/>
          <a:lstStyle/>
          <a:p>
            <a:r>
              <a:rPr lang="en-US" dirty="0">
                <a:solidFill>
                  <a:schemeClr val="bg1"/>
                </a:solidFill>
              </a:rPr>
              <a:t>The difficulty was, for example, which theme to choose. We didn't really have a good idea in the first round of what would get people's attention. Then we came up with the Retro theme, and that's how it all came together. In addition, there was also a difficulty in getting started. It took us a relatively long time to really get going.</a:t>
            </a:r>
            <a:endParaRPr lang="hu-HU" dirty="0">
              <a:solidFill>
                <a:schemeClr val="bg1"/>
              </a:solidFill>
            </a:endParaRPr>
          </a:p>
        </p:txBody>
      </p:sp>
    </p:spTree>
    <p:extLst>
      <p:ext uri="{BB962C8B-B14F-4D97-AF65-F5344CB8AC3E}">
        <p14:creationId xmlns:p14="http://schemas.microsoft.com/office/powerpoint/2010/main" val="33774460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A0B5FCEF-93B6-999A-C2C9-F56192F9D20D}"/>
              </a:ext>
            </a:extLst>
          </p:cNvPr>
          <p:cNvSpPr>
            <a:spLocks noGrp="1"/>
          </p:cNvSpPr>
          <p:nvPr>
            <p:ph type="ctrTitle"/>
          </p:nvPr>
        </p:nvSpPr>
        <p:spPr>
          <a:xfrm>
            <a:off x="6814268" y="2413337"/>
            <a:ext cx="4903349" cy="2031325"/>
          </a:xfrm>
        </p:spPr>
        <p:txBody>
          <a:bodyPr/>
          <a:lstStyle/>
          <a:p>
            <a:pPr algn="ctr"/>
            <a:r>
              <a:rPr lang="hu-HU" dirty="0" err="1"/>
              <a:t>Programmes</a:t>
            </a:r>
            <a:r>
              <a:rPr lang="hu-HU" dirty="0"/>
              <a:t> </a:t>
            </a:r>
            <a:r>
              <a:rPr lang="hu-HU" dirty="0" err="1"/>
              <a:t>used</a:t>
            </a:r>
            <a:endParaRPr lang="hu-HU" dirty="0"/>
          </a:p>
        </p:txBody>
      </p:sp>
      <p:sp>
        <p:nvSpPr>
          <p:cNvPr id="3" name="Alcím 2">
            <a:extLst>
              <a:ext uri="{FF2B5EF4-FFF2-40B4-BE49-F238E27FC236}">
                <a16:creationId xmlns:a16="http://schemas.microsoft.com/office/drawing/2014/main" id="{EB97992A-F627-028A-79B3-782945F2710C}"/>
              </a:ext>
            </a:extLst>
          </p:cNvPr>
          <p:cNvSpPr>
            <a:spLocks noGrp="1"/>
          </p:cNvSpPr>
          <p:nvPr>
            <p:ph type="subTitle" idx="1"/>
          </p:nvPr>
        </p:nvSpPr>
        <p:spPr/>
        <p:txBody>
          <a:bodyPr/>
          <a:lstStyle/>
          <a:p>
            <a:endParaRPr lang="hu-HU"/>
          </a:p>
        </p:txBody>
      </p:sp>
      <p:sp>
        <p:nvSpPr>
          <p:cNvPr id="4" name="Szöveg helye 3">
            <a:extLst>
              <a:ext uri="{FF2B5EF4-FFF2-40B4-BE49-F238E27FC236}">
                <a16:creationId xmlns:a16="http://schemas.microsoft.com/office/drawing/2014/main" id="{E86EDA28-3870-BFE8-14F0-9C6D51CCC2C3}"/>
              </a:ext>
            </a:extLst>
          </p:cNvPr>
          <p:cNvSpPr>
            <a:spLocks noGrp="1"/>
          </p:cNvSpPr>
          <p:nvPr>
            <p:ph type="body" sz="quarter" idx="12"/>
          </p:nvPr>
        </p:nvSpPr>
        <p:spPr>
          <a:xfrm>
            <a:off x="318052" y="677862"/>
            <a:ext cx="5382661" cy="5587765"/>
          </a:xfrm>
        </p:spPr>
        <p:txBody>
          <a:bodyPr>
            <a:normAutofit lnSpcReduction="10000"/>
          </a:bodyPr>
          <a:lstStyle/>
          <a:p>
            <a:r>
              <a:rPr lang="hu-HU" dirty="0" err="1">
                <a:solidFill>
                  <a:schemeClr val="bg1"/>
                </a:solidFill>
              </a:rPr>
              <a:t>Github</a:t>
            </a:r>
            <a:endParaRPr lang="hu-HU" dirty="0">
              <a:solidFill>
                <a:schemeClr val="bg1"/>
              </a:solidFill>
            </a:endParaRPr>
          </a:p>
          <a:p>
            <a:pPr lvl="1"/>
            <a:r>
              <a:rPr lang="en-US" dirty="0">
                <a:solidFill>
                  <a:schemeClr val="bg1"/>
                </a:solidFill>
              </a:rPr>
              <a:t>The codes were used to store</a:t>
            </a:r>
            <a:endParaRPr lang="hu-HU" dirty="0">
              <a:solidFill>
                <a:schemeClr val="bg1"/>
              </a:solidFill>
            </a:endParaRPr>
          </a:p>
          <a:p>
            <a:r>
              <a:rPr lang="hu-HU" dirty="0">
                <a:solidFill>
                  <a:schemeClr val="bg1"/>
                </a:solidFill>
              </a:rPr>
              <a:t>Visual </a:t>
            </a:r>
            <a:r>
              <a:rPr lang="hu-HU" dirty="0" err="1">
                <a:solidFill>
                  <a:schemeClr val="bg1"/>
                </a:solidFill>
              </a:rPr>
              <a:t>Studio</a:t>
            </a:r>
            <a:r>
              <a:rPr lang="hu-HU" dirty="0">
                <a:solidFill>
                  <a:schemeClr val="bg1"/>
                </a:solidFill>
              </a:rPr>
              <a:t> </a:t>
            </a:r>
            <a:r>
              <a:rPr lang="hu-HU" dirty="0" err="1">
                <a:solidFill>
                  <a:schemeClr val="bg1"/>
                </a:solidFill>
              </a:rPr>
              <a:t>Code</a:t>
            </a:r>
            <a:endParaRPr lang="hu-HU" dirty="0">
              <a:solidFill>
                <a:schemeClr val="bg1"/>
              </a:solidFill>
            </a:endParaRPr>
          </a:p>
          <a:p>
            <a:pPr lvl="1"/>
            <a:r>
              <a:rPr lang="hu-HU" dirty="0">
                <a:solidFill>
                  <a:schemeClr val="bg1"/>
                </a:solidFill>
              </a:rPr>
              <a:t> </a:t>
            </a:r>
            <a:r>
              <a:rPr lang="en-US" dirty="0">
                <a:solidFill>
                  <a:schemeClr val="bg1"/>
                </a:solidFill>
              </a:rPr>
              <a:t>Used to create the initial website</a:t>
            </a:r>
            <a:endParaRPr lang="hu-HU" dirty="0">
              <a:solidFill>
                <a:schemeClr val="bg1"/>
              </a:solidFill>
            </a:endParaRPr>
          </a:p>
          <a:p>
            <a:r>
              <a:rPr lang="hu-HU" dirty="0">
                <a:solidFill>
                  <a:schemeClr val="bg1"/>
                </a:solidFill>
              </a:rPr>
              <a:t>Java </a:t>
            </a:r>
            <a:r>
              <a:rPr lang="hu-HU" dirty="0" err="1">
                <a:solidFill>
                  <a:schemeClr val="bg1"/>
                </a:solidFill>
              </a:rPr>
              <a:t>Netbeans</a:t>
            </a:r>
            <a:endParaRPr lang="hu-HU" dirty="0">
              <a:solidFill>
                <a:schemeClr val="bg1"/>
              </a:solidFill>
            </a:endParaRPr>
          </a:p>
          <a:p>
            <a:pPr lvl="1"/>
            <a:r>
              <a:rPr lang="hu-HU" dirty="0">
                <a:solidFill>
                  <a:schemeClr val="bg1"/>
                </a:solidFill>
              </a:rPr>
              <a:t> </a:t>
            </a:r>
            <a:r>
              <a:rPr lang="en-US" dirty="0">
                <a:solidFill>
                  <a:schemeClr val="bg1"/>
                </a:solidFill>
              </a:rPr>
              <a:t>The Backend code was used to write</a:t>
            </a:r>
            <a:endParaRPr lang="hu-HU" dirty="0">
              <a:solidFill>
                <a:schemeClr val="bg1"/>
              </a:solidFill>
            </a:endParaRPr>
          </a:p>
          <a:p>
            <a:r>
              <a:rPr lang="hu-HU" dirty="0" err="1">
                <a:solidFill>
                  <a:schemeClr val="bg1"/>
                </a:solidFill>
              </a:rPr>
              <a:t>Angular</a:t>
            </a:r>
            <a:endParaRPr lang="hu-HU" dirty="0">
              <a:solidFill>
                <a:schemeClr val="bg1"/>
              </a:solidFill>
            </a:endParaRPr>
          </a:p>
          <a:p>
            <a:pPr lvl="1"/>
            <a:r>
              <a:rPr lang="hu-HU" dirty="0">
                <a:solidFill>
                  <a:schemeClr val="bg1"/>
                </a:solidFill>
              </a:rPr>
              <a:t> </a:t>
            </a:r>
            <a:r>
              <a:rPr lang="en-US" dirty="0">
                <a:solidFill>
                  <a:schemeClr val="bg1"/>
                </a:solidFill>
              </a:rPr>
              <a:t>To write the finished frontend code we use</a:t>
            </a:r>
            <a:endParaRPr lang="hu-HU" dirty="0">
              <a:solidFill>
                <a:schemeClr val="bg1"/>
              </a:solidFill>
            </a:endParaRPr>
          </a:p>
          <a:p>
            <a:r>
              <a:rPr lang="hu-HU" dirty="0" err="1">
                <a:solidFill>
                  <a:schemeClr val="bg1"/>
                </a:solidFill>
              </a:rPr>
              <a:t>Discord</a:t>
            </a:r>
            <a:endParaRPr lang="hu-HU" dirty="0">
              <a:solidFill>
                <a:schemeClr val="bg1"/>
              </a:solidFill>
            </a:endParaRPr>
          </a:p>
          <a:p>
            <a:pPr lvl="1"/>
            <a:r>
              <a:rPr lang="hu-HU" dirty="0">
                <a:solidFill>
                  <a:schemeClr val="bg1"/>
                </a:solidFill>
              </a:rPr>
              <a:t> </a:t>
            </a:r>
            <a:r>
              <a:rPr lang="en-US" dirty="0">
                <a:solidFill>
                  <a:schemeClr val="bg1"/>
                </a:solidFill>
              </a:rPr>
              <a:t>Used to communicate with members</a:t>
            </a:r>
            <a:endParaRPr lang="hu-HU" dirty="0">
              <a:solidFill>
                <a:schemeClr val="bg1"/>
              </a:solidFill>
            </a:endParaRPr>
          </a:p>
          <a:p>
            <a:r>
              <a:rPr lang="hu-HU" dirty="0">
                <a:solidFill>
                  <a:schemeClr val="bg1"/>
                </a:solidFill>
              </a:rPr>
              <a:t>Google Drive</a:t>
            </a:r>
          </a:p>
          <a:p>
            <a:pPr lvl="1"/>
            <a:r>
              <a:rPr lang="hu-HU" dirty="0">
                <a:solidFill>
                  <a:schemeClr val="bg1"/>
                </a:solidFill>
              </a:rPr>
              <a:t> </a:t>
            </a:r>
            <a:r>
              <a:rPr lang="en-US" dirty="0">
                <a:solidFill>
                  <a:schemeClr val="bg1"/>
                </a:solidFill>
              </a:rPr>
              <a:t>Used to store and share larger files</a:t>
            </a:r>
            <a:endParaRPr lang="hu-HU" dirty="0">
              <a:solidFill>
                <a:schemeClr val="bg1"/>
              </a:solidFill>
            </a:endParaRPr>
          </a:p>
          <a:p>
            <a:r>
              <a:rPr lang="hu-HU" dirty="0">
                <a:solidFill>
                  <a:schemeClr val="bg1"/>
                </a:solidFill>
              </a:rPr>
              <a:t>MAMP-</a:t>
            </a:r>
            <a:r>
              <a:rPr lang="hu-HU" dirty="0" err="1">
                <a:solidFill>
                  <a:schemeClr val="bg1"/>
                </a:solidFill>
              </a:rPr>
              <a:t>PhpMyAdmin</a:t>
            </a:r>
            <a:endParaRPr lang="hu-HU" dirty="0">
              <a:solidFill>
                <a:schemeClr val="bg1"/>
              </a:solidFill>
            </a:endParaRPr>
          </a:p>
          <a:p>
            <a:pPr lvl="1"/>
            <a:r>
              <a:rPr lang="hu-HU" dirty="0">
                <a:solidFill>
                  <a:schemeClr val="bg1"/>
                </a:solidFill>
              </a:rPr>
              <a:t> </a:t>
            </a:r>
            <a:r>
              <a:rPr lang="en-US" dirty="0">
                <a:solidFill>
                  <a:schemeClr val="bg1"/>
                </a:solidFill>
              </a:rPr>
              <a:t>We used the following to create the database</a:t>
            </a:r>
            <a:endParaRPr lang="hu-HU" dirty="0">
              <a:solidFill>
                <a:schemeClr val="bg1"/>
              </a:solidFill>
            </a:endParaRPr>
          </a:p>
          <a:p>
            <a:r>
              <a:rPr lang="hu-HU" dirty="0">
                <a:solidFill>
                  <a:schemeClr val="bg1"/>
                </a:solidFill>
              </a:rPr>
              <a:t> </a:t>
            </a:r>
            <a:r>
              <a:rPr lang="hu-HU" dirty="0" err="1">
                <a:solidFill>
                  <a:schemeClr val="bg1"/>
                </a:solidFill>
              </a:rPr>
              <a:t>Figma</a:t>
            </a:r>
            <a:endParaRPr lang="hu-HU" dirty="0">
              <a:solidFill>
                <a:schemeClr val="bg1"/>
              </a:solidFill>
            </a:endParaRPr>
          </a:p>
          <a:p>
            <a:pPr lvl="1"/>
            <a:r>
              <a:rPr lang="hu-HU" dirty="0">
                <a:solidFill>
                  <a:schemeClr val="bg1"/>
                </a:solidFill>
              </a:rPr>
              <a:t> </a:t>
            </a:r>
            <a:r>
              <a:rPr lang="en-US" dirty="0">
                <a:solidFill>
                  <a:schemeClr val="bg1"/>
                </a:solidFill>
              </a:rPr>
              <a:t>The basic shape design was used</a:t>
            </a:r>
            <a:endParaRPr lang="hu-HU" dirty="0">
              <a:solidFill>
                <a:schemeClr val="bg1"/>
              </a:solidFill>
            </a:endParaRPr>
          </a:p>
        </p:txBody>
      </p:sp>
    </p:spTree>
    <p:extLst>
      <p:ext uri="{BB962C8B-B14F-4D97-AF65-F5344CB8AC3E}">
        <p14:creationId xmlns:p14="http://schemas.microsoft.com/office/powerpoint/2010/main" val="2800453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5C2815C4-A9DF-486F-81A0-EA36530E4E4C}"/>
              </a:ext>
            </a:extLst>
          </p:cNvPr>
          <p:cNvSpPr>
            <a:spLocks noGrp="1"/>
          </p:cNvSpPr>
          <p:nvPr>
            <p:ph type="ctrTitle"/>
          </p:nvPr>
        </p:nvSpPr>
        <p:spPr>
          <a:xfrm>
            <a:off x="7037617" y="2898085"/>
            <a:ext cx="4680000" cy="1061829"/>
          </a:xfrm>
        </p:spPr>
        <p:txBody>
          <a:bodyPr rtlCol="0"/>
          <a:lstStyle/>
          <a:p>
            <a:pPr rtl="0"/>
            <a:r>
              <a:rPr lang="hu-HU" dirty="0" err="1"/>
              <a:t>Summary</a:t>
            </a:r>
            <a:endParaRPr lang="hu-HU" dirty="0"/>
          </a:p>
        </p:txBody>
      </p:sp>
      <p:sp>
        <p:nvSpPr>
          <p:cNvPr id="4" name="Szöveg helye 3">
            <a:extLst>
              <a:ext uri="{FF2B5EF4-FFF2-40B4-BE49-F238E27FC236}">
                <a16:creationId xmlns:a16="http://schemas.microsoft.com/office/drawing/2014/main" id="{37B3DCAF-F4DB-4255-AF69-7F4D99E13A37}"/>
              </a:ext>
            </a:extLst>
          </p:cNvPr>
          <p:cNvSpPr>
            <a:spLocks noGrp="1"/>
          </p:cNvSpPr>
          <p:nvPr>
            <p:ph type="body" sz="quarter" idx="12"/>
          </p:nvPr>
        </p:nvSpPr>
        <p:spPr>
          <a:xfrm>
            <a:off x="625392" y="1822835"/>
            <a:ext cx="5027613" cy="2319795"/>
          </a:xfrm>
        </p:spPr>
        <p:txBody>
          <a:bodyPr rtlCol="0"/>
          <a:lstStyle/>
          <a:p>
            <a:pPr rtl="0"/>
            <a:r>
              <a:rPr lang="en-US" dirty="0"/>
              <a:t>Here is the current state of our project: while documentation has taken a backseat for now, it has not been forgotten. We are developing this project because we have not found any competing websites that sell similar products in such large quantities.</a:t>
            </a:r>
            <a:endParaRPr lang="hu-HU" noProof="1"/>
          </a:p>
        </p:txBody>
      </p:sp>
    </p:spTree>
    <p:extLst>
      <p:ext uri="{BB962C8B-B14F-4D97-AF65-F5344CB8AC3E}">
        <p14:creationId xmlns:p14="http://schemas.microsoft.com/office/powerpoint/2010/main" val="5727832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BC1057AE-0AF2-460B-87EA-245C9F23E2F4}"/>
              </a:ext>
            </a:extLst>
          </p:cNvPr>
          <p:cNvSpPr>
            <a:spLocks noGrp="1"/>
          </p:cNvSpPr>
          <p:nvPr>
            <p:ph type="ctrTitle"/>
          </p:nvPr>
        </p:nvSpPr>
        <p:spPr>
          <a:xfrm>
            <a:off x="1159328" y="1852279"/>
            <a:ext cx="8752113" cy="3083921"/>
          </a:xfrm>
        </p:spPr>
        <p:txBody>
          <a:bodyPr rtlCol="0"/>
          <a:lstStyle/>
          <a:p>
            <a:pPr algn="ctr" rtl="0"/>
            <a:r>
              <a:rPr lang="en-US" dirty="0"/>
              <a:t>Thank you for your attention!</a:t>
            </a:r>
            <a:endParaRPr lang="hu-HU" dirty="0"/>
          </a:p>
        </p:txBody>
      </p:sp>
      <p:sp>
        <p:nvSpPr>
          <p:cNvPr id="3" name="Alcím 2">
            <a:extLst>
              <a:ext uri="{FF2B5EF4-FFF2-40B4-BE49-F238E27FC236}">
                <a16:creationId xmlns:a16="http://schemas.microsoft.com/office/drawing/2014/main" id="{523E445A-D5B8-4CF2-B11A-31FDD8C81DB5}"/>
              </a:ext>
            </a:extLst>
          </p:cNvPr>
          <p:cNvSpPr>
            <a:spLocks noGrp="1"/>
          </p:cNvSpPr>
          <p:nvPr>
            <p:ph type="subTitle" idx="1"/>
          </p:nvPr>
        </p:nvSpPr>
        <p:spPr/>
        <p:txBody>
          <a:bodyPr rtlCol="0">
            <a:normAutofit lnSpcReduction="10000"/>
          </a:bodyPr>
          <a:lstStyle/>
          <a:p>
            <a:pPr rtl="0"/>
            <a:r>
              <a:rPr lang="hu-HU" noProof="1"/>
              <a:t>Hermann Máté</a:t>
            </a:r>
          </a:p>
        </p:txBody>
      </p:sp>
      <p:sp>
        <p:nvSpPr>
          <p:cNvPr id="4" name="Szöveg helye 3">
            <a:extLst>
              <a:ext uri="{FF2B5EF4-FFF2-40B4-BE49-F238E27FC236}">
                <a16:creationId xmlns:a16="http://schemas.microsoft.com/office/drawing/2014/main" id="{333810A3-3B10-4419-A362-ACA57277AC4F}"/>
              </a:ext>
            </a:extLst>
          </p:cNvPr>
          <p:cNvSpPr>
            <a:spLocks noGrp="1"/>
          </p:cNvSpPr>
          <p:nvPr>
            <p:ph type="body" sz="quarter" idx="10"/>
          </p:nvPr>
        </p:nvSpPr>
        <p:spPr/>
        <p:txBody>
          <a:bodyPr rtlCol="0">
            <a:normAutofit lnSpcReduction="10000"/>
          </a:bodyPr>
          <a:lstStyle/>
          <a:p>
            <a:pPr rtl="0"/>
            <a:r>
              <a:rPr lang="hu-HU" noProof="1"/>
              <a:t>+36/70 408 8704</a:t>
            </a:r>
          </a:p>
        </p:txBody>
      </p:sp>
      <p:sp>
        <p:nvSpPr>
          <p:cNvPr id="5" name="Szöveg helye 4">
            <a:extLst>
              <a:ext uri="{FF2B5EF4-FFF2-40B4-BE49-F238E27FC236}">
                <a16:creationId xmlns:a16="http://schemas.microsoft.com/office/drawing/2014/main" id="{72CC4A97-0106-4FEB-8173-8ACB3CE40AB4}"/>
              </a:ext>
            </a:extLst>
          </p:cNvPr>
          <p:cNvSpPr>
            <a:spLocks noGrp="1"/>
          </p:cNvSpPr>
          <p:nvPr>
            <p:ph type="body" sz="quarter" idx="11"/>
          </p:nvPr>
        </p:nvSpPr>
        <p:spPr/>
        <p:txBody>
          <a:bodyPr rtlCol="0">
            <a:normAutofit lnSpcReduction="10000"/>
          </a:bodyPr>
          <a:lstStyle/>
          <a:p>
            <a:r>
              <a:rPr lang="hu-HU" noProof="1"/>
              <a:t>hermann.mate@simonyiszki.org</a:t>
            </a:r>
          </a:p>
        </p:txBody>
      </p:sp>
      <p:sp>
        <p:nvSpPr>
          <p:cNvPr id="16" name="Alcím 2">
            <a:extLst>
              <a:ext uri="{FF2B5EF4-FFF2-40B4-BE49-F238E27FC236}">
                <a16:creationId xmlns:a16="http://schemas.microsoft.com/office/drawing/2014/main" id="{068CBFBD-ED9A-0EB1-356F-1F27C2F2A7DD}"/>
              </a:ext>
            </a:extLst>
          </p:cNvPr>
          <p:cNvSpPr txBox="1">
            <a:spLocks/>
          </p:cNvSpPr>
          <p:nvPr/>
        </p:nvSpPr>
        <p:spPr>
          <a:xfrm>
            <a:off x="958455" y="5005721"/>
            <a:ext cx="3245680" cy="252000"/>
          </a:xfrm>
          <a:prstGeom prst="rect">
            <a:avLst/>
          </a:prstGeom>
          <a:solidFill>
            <a:schemeClr val="tx1"/>
          </a:solidFill>
        </p:spPr>
        <p:txBody>
          <a:bodyPr vert="horz" lIns="0" tIns="0" rIns="0" bIns="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1200" kern="1200">
                <a:solidFill>
                  <a:schemeClr val="bg1"/>
                </a:solidFill>
                <a:latin typeface="Courier New" panose="02070309020205020404" pitchFamily="49" charset="0"/>
                <a:ea typeface="+mn-ea"/>
                <a:cs typeface="Courier New" panose="02070309020205020404" pitchFamily="49"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Arial" panose="020B0604020202020204" pitchFamily="34" charset="0"/>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Arial" panose="020B0604020202020204" pitchFamily="34" charset="0"/>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Arial" panose="020B0604020202020204" pitchFamily="34" charset="0"/>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Arial" panose="020B0604020202020204" pitchFamily="34"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hu-HU" noProof="1"/>
              <a:t>Gál Martin</a:t>
            </a:r>
          </a:p>
        </p:txBody>
      </p:sp>
      <p:sp>
        <p:nvSpPr>
          <p:cNvPr id="17" name="Szöveg helye 3">
            <a:extLst>
              <a:ext uri="{FF2B5EF4-FFF2-40B4-BE49-F238E27FC236}">
                <a16:creationId xmlns:a16="http://schemas.microsoft.com/office/drawing/2014/main" id="{1A0C83F8-E897-17D6-31EE-8079C755341E}"/>
              </a:ext>
            </a:extLst>
          </p:cNvPr>
          <p:cNvSpPr txBox="1">
            <a:spLocks/>
          </p:cNvSpPr>
          <p:nvPr/>
        </p:nvSpPr>
        <p:spPr>
          <a:xfrm>
            <a:off x="958455" y="5317750"/>
            <a:ext cx="3245680" cy="252000"/>
          </a:xfrm>
          <a:prstGeom prst="rect">
            <a:avLst/>
          </a:prstGeom>
          <a:solidFill>
            <a:schemeClr val="tx1"/>
          </a:solidFill>
        </p:spPr>
        <p:txBody>
          <a:bodyPr vert="horz" lIns="0" tIns="0" rIns="0" bIns="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1200" kern="1200">
                <a:solidFill>
                  <a:schemeClr val="bg1"/>
                </a:solidFill>
                <a:latin typeface="Courier New" panose="02070309020205020404" pitchFamily="49" charset="0"/>
                <a:ea typeface="+mn-ea"/>
                <a:cs typeface="Courier New" panose="02070309020205020404" pitchFamily="49" charset="0"/>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Arial" panose="020B0604020202020204" pitchFamily="34" charset="0"/>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Arial" panose="020B0604020202020204" pitchFamily="34" charset="0"/>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Arial" panose="020B0604020202020204" pitchFamily="34" charset="0"/>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hu-HU" noProof="1"/>
              <a:t>+36/50 124 6417</a:t>
            </a:r>
          </a:p>
        </p:txBody>
      </p:sp>
      <p:sp>
        <p:nvSpPr>
          <p:cNvPr id="18" name="Szöveg helye 4">
            <a:extLst>
              <a:ext uri="{FF2B5EF4-FFF2-40B4-BE49-F238E27FC236}">
                <a16:creationId xmlns:a16="http://schemas.microsoft.com/office/drawing/2014/main" id="{B9617BF8-4203-7111-F8FD-5B28762FBB7B}"/>
              </a:ext>
            </a:extLst>
          </p:cNvPr>
          <p:cNvSpPr txBox="1">
            <a:spLocks/>
          </p:cNvSpPr>
          <p:nvPr/>
        </p:nvSpPr>
        <p:spPr>
          <a:xfrm>
            <a:off x="958455" y="5629780"/>
            <a:ext cx="3245680" cy="252000"/>
          </a:xfrm>
          <a:prstGeom prst="rect">
            <a:avLst/>
          </a:prstGeom>
          <a:solidFill>
            <a:schemeClr val="tx1"/>
          </a:solidFill>
        </p:spPr>
        <p:txBody>
          <a:bodyPr vert="horz" lIns="0" tIns="0" rIns="0" bIns="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1200" kern="1200">
                <a:solidFill>
                  <a:schemeClr val="bg1"/>
                </a:solidFill>
                <a:latin typeface="Courier New" panose="02070309020205020404" pitchFamily="49" charset="0"/>
                <a:ea typeface="+mn-ea"/>
                <a:cs typeface="Courier New" panose="02070309020205020404" pitchFamily="49" charset="0"/>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Arial" panose="020B0604020202020204" pitchFamily="34" charset="0"/>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Arial" panose="020B0604020202020204" pitchFamily="34" charset="0"/>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Arial" panose="020B0604020202020204" pitchFamily="34" charset="0"/>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hu-HU" noProof="1"/>
              <a:t>gal.martin@simonyiszki.org</a:t>
            </a:r>
          </a:p>
        </p:txBody>
      </p:sp>
      <p:sp>
        <p:nvSpPr>
          <p:cNvPr id="20" name="Alcím 2">
            <a:extLst>
              <a:ext uri="{FF2B5EF4-FFF2-40B4-BE49-F238E27FC236}">
                <a16:creationId xmlns:a16="http://schemas.microsoft.com/office/drawing/2014/main" id="{F7E81C86-F030-D1B3-DEDF-CEC617972C97}"/>
              </a:ext>
            </a:extLst>
          </p:cNvPr>
          <p:cNvSpPr txBox="1">
            <a:spLocks/>
          </p:cNvSpPr>
          <p:nvPr/>
        </p:nvSpPr>
        <p:spPr>
          <a:xfrm>
            <a:off x="7730317" y="4999679"/>
            <a:ext cx="3245680" cy="252000"/>
          </a:xfrm>
          <a:prstGeom prst="rect">
            <a:avLst/>
          </a:prstGeom>
          <a:solidFill>
            <a:schemeClr val="tx1"/>
          </a:solidFill>
        </p:spPr>
        <p:txBody>
          <a:bodyPr vert="horz" lIns="0" tIns="0" rIns="0" bIns="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1200" kern="1200">
                <a:solidFill>
                  <a:schemeClr val="bg1"/>
                </a:solidFill>
                <a:latin typeface="Courier New" panose="02070309020205020404" pitchFamily="49" charset="0"/>
                <a:ea typeface="+mn-ea"/>
                <a:cs typeface="Courier New" panose="02070309020205020404" pitchFamily="49"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Arial" panose="020B0604020202020204" pitchFamily="34" charset="0"/>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Arial" panose="020B0604020202020204" pitchFamily="34" charset="0"/>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Arial" panose="020B0604020202020204" pitchFamily="34" charset="0"/>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Arial" panose="020B0604020202020204" pitchFamily="34"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hu-HU" noProof="1"/>
              <a:t>Pancza Milán</a:t>
            </a:r>
          </a:p>
        </p:txBody>
      </p:sp>
      <p:sp>
        <p:nvSpPr>
          <p:cNvPr id="21" name="Szöveg helye 3">
            <a:extLst>
              <a:ext uri="{FF2B5EF4-FFF2-40B4-BE49-F238E27FC236}">
                <a16:creationId xmlns:a16="http://schemas.microsoft.com/office/drawing/2014/main" id="{FAC1D1F7-46D1-773B-D03D-DD98A9A7226F}"/>
              </a:ext>
            </a:extLst>
          </p:cNvPr>
          <p:cNvSpPr txBox="1">
            <a:spLocks/>
          </p:cNvSpPr>
          <p:nvPr/>
        </p:nvSpPr>
        <p:spPr>
          <a:xfrm>
            <a:off x="7730317" y="5311708"/>
            <a:ext cx="3245680" cy="252000"/>
          </a:xfrm>
          <a:prstGeom prst="rect">
            <a:avLst/>
          </a:prstGeom>
          <a:solidFill>
            <a:schemeClr val="tx1"/>
          </a:solidFill>
        </p:spPr>
        <p:txBody>
          <a:bodyPr vert="horz" lIns="0" tIns="0" rIns="0" bIns="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1200" kern="1200">
                <a:solidFill>
                  <a:schemeClr val="bg1"/>
                </a:solidFill>
                <a:latin typeface="Courier New" panose="02070309020205020404" pitchFamily="49" charset="0"/>
                <a:ea typeface="+mn-ea"/>
                <a:cs typeface="Courier New" panose="02070309020205020404" pitchFamily="49" charset="0"/>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Arial" panose="020B0604020202020204" pitchFamily="34" charset="0"/>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Arial" panose="020B0604020202020204" pitchFamily="34" charset="0"/>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Arial" panose="020B0604020202020204" pitchFamily="34" charset="0"/>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hu-HU" noProof="1"/>
              <a:t>+36/20 250 0673</a:t>
            </a:r>
          </a:p>
        </p:txBody>
      </p:sp>
      <p:sp>
        <p:nvSpPr>
          <p:cNvPr id="22" name="Szöveg helye 4">
            <a:extLst>
              <a:ext uri="{FF2B5EF4-FFF2-40B4-BE49-F238E27FC236}">
                <a16:creationId xmlns:a16="http://schemas.microsoft.com/office/drawing/2014/main" id="{2BF0143C-7551-4752-09C8-DC08E5DA206A}"/>
              </a:ext>
            </a:extLst>
          </p:cNvPr>
          <p:cNvSpPr txBox="1">
            <a:spLocks/>
          </p:cNvSpPr>
          <p:nvPr/>
        </p:nvSpPr>
        <p:spPr>
          <a:xfrm>
            <a:off x="7730317" y="5623738"/>
            <a:ext cx="3245680" cy="252000"/>
          </a:xfrm>
          <a:prstGeom prst="rect">
            <a:avLst/>
          </a:prstGeom>
          <a:solidFill>
            <a:schemeClr val="tx1"/>
          </a:solidFill>
        </p:spPr>
        <p:txBody>
          <a:bodyPr vert="horz" lIns="0" tIns="0" rIns="0" bIns="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1200" kern="1200">
                <a:solidFill>
                  <a:schemeClr val="bg1"/>
                </a:solidFill>
                <a:latin typeface="Courier New" panose="02070309020205020404" pitchFamily="49" charset="0"/>
                <a:ea typeface="+mn-ea"/>
                <a:cs typeface="Courier New" panose="02070309020205020404" pitchFamily="49" charset="0"/>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Arial" panose="020B0604020202020204" pitchFamily="34" charset="0"/>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Arial" panose="020B0604020202020204" pitchFamily="34" charset="0"/>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Arial" panose="020B0604020202020204" pitchFamily="34" charset="0"/>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hu-HU" noProof="1"/>
              <a:t>pancza.milan@simonyiszki.org</a:t>
            </a:r>
          </a:p>
        </p:txBody>
      </p:sp>
    </p:spTree>
    <p:extLst>
      <p:ext uri="{BB962C8B-B14F-4D97-AF65-F5344CB8AC3E}">
        <p14:creationId xmlns:p14="http://schemas.microsoft.com/office/powerpoint/2010/main" val="30543894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 name="Kép helyőrzője 37" descr="Régi aranysárga autó az úton, barna fák előtt">
            <a:extLst>
              <a:ext uri="{FF2B5EF4-FFF2-40B4-BE49-F238E27FC236}">
                <a16:creationId xmlns:a16="http://schemas.microsoft.com/office/drawing/2014/main" id="{9DB4AA5D-EC26-42FF-B721-D6B63F126D52}"/>
              </a:ext>
            </a:extLst>
          </p:cNvPr>
          <p:cNvPicPr>
            <a:picLocks noGrp="1" noChangeAspect="1"/>
          </p:cNvPicPr>
          <p:nvPr>
            <p:ph type="pic" sz="quarter" idx="12"/>
          </p:nvPr>
        </p:nvPicPr>
        <p:blipFill rotWithShape="1">
          <a:blip r:embed="rId3" cstate="screen">
            <a:extLst>
              <a:ext uri="{28A0092B-C50C-407E-A947-70E740481C1C}">
                <a14:useLocalDpi xmlns:a14="http://schemas.microsoft.com/office/drawing/2010/main"/>
              </a:ext>
            </a:extLst>
          </a:blip>
          <a:srcRect l="26" r="26"/>
          <a:stretch/>
        </p:blipFill>
        <p:spPr/>
      </p:pic>
      <p:sp>
        <p:nvSpPr>
          <p:cNvPr id="5" name="Tartalom helye 4">
            <a:extLst>
              <a:ext uri="{FF2B5EF4-FFF2-40B4-BE49-F238E27FC236}">
                <a16:creationId xmlns:a16="http://schemas.microsoft.com/office/drawing/2014/main" id="{E9387D84-59D0-407F-B754-632FFF8DF0CD}"/>
              </a:ext>
            </a:extLst>
          </p:cNvPr>
          <p:cNvSpPr>
            <a:spLocks noGrp="1"/>
          </p:cNvSpPr>
          <p:nvPr>
            <p:ph idx="1"/>
          </p:nvPr>
        </p:nvSpPr>
        <p:spPr>
          <a:xfrm>
            <a:off x="6845675" y="2100748"/>
            <a:ext cx="4348301" cy="1689151"/>
          </a:xfrm>
        </p:spPr>
        <p:txBody>
          <a:bodyPr rtlCol="0">
            <a:normAutofit/>
          </a:bodyPr>
          <a:lstStyle/>
          <a:p>
            <a:pPr marL="0" indent="0" rtl="0">
              <a:lnSpc>
                <a:spcPts val="2200"/>
              </a:lnSpc>
              <a:spcBef>
                <a:spcPts val="0"/>
              </a:spcBef>
              <a:buNone/>
            </a:pPr>
            <a:r>
              <a:rPr lang="en-US" sz="2400" dirty="0"/>
              <a:t>Our project is a website called Retro Vintage, which aims to market and sell real retro products</a:t>
            </a:r>
            <a:endParaRPr lang="hu-HU" sz="2400" dirty="0"/>
          </a:p>
        </p:txBody>
      </p:sp>
      <p:sp>
        <p:nvSpPr>
          <p:cNvPr id="4" name="Cím 3">
            <a:extLst>
              <a:ext uri="{FF2B5EF4-FFF2-40B4-BE49-F238E27FC236}">
                <a16:creationId xmlns:a16="http://schemas.microsoft.com/office/drawing/2014/main" id="{46FA783B-2A96-465F-931A-E2DD81D28D08}"/>
              </a:ext>
            </a:extLst>
          </p:cNvPr>
          <p:cNvSpPr>
            <a:spLocks noGrp="1"/>
          </p:cNvSpPr>
          <p:nvPr>
            <p:ph type="title"/>
          </p:nvPr>
        </p:nvSpPr>
        <p:spPr/>
        <p:txBody>
          <a:bodyPr rtlCol="0"/>
          <a:lstStyle/>
          <a:p>
            <a:pPr rtl="0"/>
            <a:r>
              <a:rPr lang="hu-HU" dirty="0" err="1"/>
              <a:t>Presentation</a:t>
            </a:r>
            <a:endParaRPr lang="hu-HU" dirty="0"/>
          </a:p>
        </p:txBody>
      </p:sp>
      <p:grpSp>
        <p:nvGrpSpPr>
          <p:cNvPr id="2" name="Csoport 1" descr="Három, a kép egyes részeit kiemelő háromszög">
            <a:extLst>
              <a:ext uri="{FF2B5EF4-FFF2-40B4-BE49-F238E27FC236}">
                <a16:creationId xmlns:a16="http://schemas.microsoft.com/office/drawing/2014/main" id="{B4815C37-BD9E-43A0-B8B0-69DFC288E7CE}"/>
              </a:ext>
            </a:extLst>
          </p:cNvPr>
          <p:cNvGrpSpPr/>
          <p:nvPr/>
        </p:nvGrpSpPr>
        <p:grpSpPr>
          <a:xfrm>
            <a:off x="2743307" y="1421269"/>
            <a:ext cx="1969659" cy="2593986"/>
            <a:chOff x="2743307" y="1421269"/>
            <a:chExt cx="1969659" cy="2593986"/>
          </a:xfrm>
        </p:grpSpPr>
        <p:sp>
          <p:nvSpPr>
            <p:cNvPr id="27" name="Egyenlő szárú háromszög 26" descr="Díszítő háromszög">
              <a:extLst>
                <a:ext uri="{FF2B5EF4-FFF2-40B4-BE49-F238E27FC236}">
                  <a16:creationId xmlns:a16="http://schemas.microsoft.com/office/drawing/2014/main" id="{AF43AC19-9857-4182-92FA-671EBE1517FF}"/>
                </a:ext>
              </a:extLst>
            </p:cNvPr>
            <p:cNvSpPr/>
            <p:nvPr/>
          </p:nvSpPr>
          <p:spPr>
            <a:xfrm rot="10800000">
              <a:off x="3222789" y="1421269"/>
              <a:ext cx="740512" cy="503107"/>
            </a:xfrm>
            <a:prstGeom prst="triangl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dirty="0"/>
            </a:p>
          </p:txBody>
        </p:sp>
        <p:sp>
          <p:nvSpPr>
            <p:cNvPr id="28" name="Egyenlő szárú háromszög 27" descr="Díszítő háromszög">
              <a:extLst>
                <a:ext uri="{FF2B5EF4-FFF2-40B4-BE49-F238E27FC236}">
                  <a16:creationId xmlns:a16="http://schemas.microsoft.com/office/drawing/2014/main" id="{1AEFFFFC-2F55-474E-BE2B-34F6565E0AFA}"/>
                </a:ext>
              </a:extLst>
            </p:cNvPr>
            <p:cNvSpPr/>
            <p:nvPr/>
          </p:nvSpPr>
          <p:spPr>
            <a:xfrm rot="10800000">
              <a:off x="2743307" y="2281324"/>
              <a:ext cx="1689239" cy="1147676"/>
            </a:xfrm>
            <a:prstGeom prst="triangl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dirty="0"/>
            </a:p>
          </p:txBody>
        </p:sp>
        <p:sp>
          <p:nvSpPr>
            <p:cNvPr id="29" name="Egyenlő szárú háromszög 28" descr="Díszítő háromszög">
              <a:extLst>
                <a:ext uri="{FF2B5EF4-FFF2-40B4-BE49-F238E27FC236}">
                  <a16:creationId xmlns:a16="http://schemas.microsoft.com/office/drawing/2014/main" id="{5F00BDF3-3184-4AE2-B847-24595A3C55A5}"/>
                </a:ext>
              </a:extLst>
            </p:cNvPr>
            <p:cNvSpPr/>
            <p:nvPr/>
          </p:nvSpPr>
          <p:spPr>
            <a:xfrm>
              <a:off x="4167224" y="3644476"/>
              <a:ext cx="545742" cy="370779"/>
            </a:xfrm>
            <a:prstGeom prst="triangl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dirty="0"/>
            </a:p>
          </p:txBody>
        </p:sp>
      </p:grpSp>
      <p:cxnSp>
        <p:nvCxnSpPr>
          <p:cNvPr id="40" name="Egyenes összekötő 39" descr="Elválasztó">
            <a:extLst>
              <a:ext uri="{FF2B5EF4-FFF2-40B4-BE49-F238E27FC236}">
                <a16:creationId xmlns:a16="http://schemas.microsoft.com/office/drawing/2014/main" id="{F598035F-AEB0-448B-8CFD-03AEC41F6330}"/>
              </a:ext>
              <a:ext uri="{C183D7F6-B498-43B3-948B-1728B52AA6E4}">
                <adec:decorative xmlns:adec="http://schemas.microsoft.com/office/drawing/2017/decorative" val="1"/>
              </a:ext>
            </a:extLst>
          </p:cNvPr>
          <p:cNvCxnSpPr>
            <a:cxnSpLocks/>
          </p:cNvCxnSpPr>
          <p:nvPr/>
        </p:nvCxnSpPr>
        <p:spPr>
          <a:xfrm>
            <a:off x="11628422" y="1233663"/>
            <a:ext cx="0" cy="465092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26" name="Tartalom helye 4">
            <a:extLst>
              <a:ext uri="{FF2B5EF4-FFF2-40B4-BE49-F238E27FC236}">
                <a16:creationId xmlns:a16="http://schemas.microsoft.com/office/drawing/2014/main" id="{DDEF8F4C-1805-4BA1-B749-8238752D9781}"/>
              </a:ext>
            </a:extLst>
          </p:cNvPr>
          <p:cNvSpPr txBox="1">
            <a:spLocks/>
          </p:cNvSpPr>
          <p:nvPr/>
        </p:nvSpPr>
        <p:spPr>
          <a:xfrm>
            <a:off x="9333898" y="1151999"/>
            <a:ext cx="2495550" cy="3192707"/>
          </a:xfrm>
          <a:prstGeom prst="rect">
            <a:avLst/>
          </a:prstGeom>
        </p:spPr>
        <p:txBody>
          <a:bodyPr vert="horz" wrap="square" lIns="0" tIns="0" rIns="0" bIns="0" numCol="1" spcCol="0" rtlCol="0">
            <a:noAutofit/>
          </a:bodyPr>
          <a:lstStyle>
            <a:lvl1pPr marL="266700" indent="-266700" algn="l" defTabSz="914400" rtl="0" eaLnBrk="1" latinLnBrk="0" hangingPunct="1">
              <a:lnSpc>
                <a:spcPct val="90000"/>
              </a:lnSpc>
              <a:spcBef>
                <a:spcPts val="1000"/>
              </a:spcBef>
              <a:buFont typeface="Arial" panose="020B0604020202020204" pitchFamily="34" charset="0"/>
              <a:buChar char="•"/>
              <a:defRPr sz="1600" kern="1200">
                <a:solidFill>
                  <a:schemeClr val="tx1">
                    <a:lumMod val="75000"/>
                    <a:lumOff val="25000"/>
                  </a:schemeClr>
                </a:solidFill>
                <a:latin typeface="+mn-lt"/>
                <a:ea typeface="+mn-ea"/>
                <a:cs typeface="Arial" panose="020B0604020202020204" pitchFamily="34" charset="0"/>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Arial" panose="020B0604020202020204" pitchFamily="34" charset="0"/>
              </a:defRPr>
            </a:lvl2pPr>
            <a:lvl3pPr marL="809625" indent="-266700"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Arial" panose="020B0604020202020204" pitchFamily="34" charset="0"/>
              </a:defRPr>
            </a:lvl3pPr>
            <a:lvl4pPr marL="1076325" indent="-266700"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Arial" panose="020B0604020202020204" pitchFamily="34" charset="0"/>
              </a:defRPr>
            </a:lvl4pPr>
            <a:lvl5pPr marL="1343025" indent="-266700"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rtl="0">
              <a:lnSpc>
                <a:spcPts val="2200"/>
              </a:lnSpc>
              <a:spcBef>
                <a:spcPts val="0"/>
              </a:spcBef>
              <a:buNone/>
            </a:pPr>
            <a:endParaRPr lang="hu-HU" sz="1400" dirty="0"/>
          </a:p>
          <a:p>
            <a:pPr marL="0" indent="0" rtl="0">
              <a:lnSpc>
                <a:spcPts val="2200"/>
              </a:lnSpc>
              <a:spcBef>
                <a:spcPts val="0"/>
              </a:spcBef>
              <a:buNone/>
            </a:pPr>
            <a:endParaRPr lang="hu-HU" sz="1400" dirty="0"/>
          </a:p>
          <a:p>
            <a:pPr marL="0" indent="0" rtl="0">
              <a:lnSpc>
                <a:spcPts val="2200"/>
              </a:lnSpc>
              <a:spcBef>
                <a:spcPts val="0"/>
              </a:spcBef>
              <a:buNone/>
            </a:pPr>
            <a:endParaRPr lang="hu-HU" sz="1400" dirty="0"/>
          </a:p>
        </p:txBody>
      </p:sp>
    </p:spTree>
    <p:extLst>
      <p:ext uri="{BB962C8B-B14F-4D97-AF65-F5344CB8AC3E}">
        <p14:creationId xmlns:p14="http://schemas.microsoft.com/office/powerpoint/2010/main" val="23186024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2D258BB3-2969-DD27-75B0-C024C9140EC8}"/>
              </a:ext>
            </a:extLst>
          </p:cNvPr>
          <p:cNvSpPr>
            <a:spLocks noGrp="1"/>
          </p:cNvSpPr>
          <p:nvPr>
            <p:ph type="ctrTitle"/>
          </p:nvPr>
        </p:nvSpPr>
        <p:spPr>
          <a:xfrm>
            <a:off x="7037617" y="2898085"/>
            <a:ext cx="4680000" cy="1061829"/>
          </a:xfrm>
        </p:spPr>
        <p:txBody>
          <a:bodyPr/>
          <a:lstStyle/>
          <a:p>
            <a:pPr algn="ctr"/>
            <a:r>
              <a:rPr lang="hu-HU" dirty="0" err="1"/>
              <a:t>Tasks</a:t>
            </a:r>
            <a:endParaRPr lang="hu-HU" dirty="0"/>
          </a:p>
        </p:txBody>
      </p:sp>
      <p:sp>
        <p:nvSpPr>
          <p:cNvPr id="3" name="Alcím 2">
            <a:extLst>
              <a:ext uri="{FF2B5EF4-FFF2-40B4-BE49-F238E27FC236}">
                <a16:creationId xmlns:a16="http://schemas.microsoft.com/office/drawing/2014/main" id="{C00705BE-7CA5-76FF-D4B2-9FEE62148BA9}"/>
              </a:ext>
            </a:extLst>
          </p:cNvPr>
          <p:cNvSpPr>
            <a:spLocks noGrp="1"/>
          </p:cNvSpPr>
          <p:nvPr>
            <p:ph type="subTitle" idx="1"/>
          </p:nvPr>
        </p:nvSpPr>
        <p:spPr/>
        <p:txBody>
          <a:bodyPr/>
          <a:lstStyle/>
          <a:p>
            <a:endParaRPr lang="hu-HU"/>
          </a:p>
        </p:txBody>
      </p:sp>
      <p:sp>
        <p:nvSpPr>
          <p:cNvPr id="4" name="Szöveg helye 3">
            <a:extLst>
              <a:ext uri="{FF2B5EF4-FFF2-40B4-BE49-F238E27FC236}">
                <a16:creationId xmlns:a16="http://schemas.microsoft.com/office/drawing/2014/main" id="{D92224B2-B78B-1474-080E-1CC5F54E2CBE}"/>
              </a:ext>
            </a:extLst>
          </p:cNvPr>
          <p:cNvSpPr>
            <a:spLocks noGrp="1"/>
          </p:cNvSpPr>
          <p:nvPr>
            <p:ph type="body" sz="quarter" idx="12"/>
          </p:nvPr>
        </p:nvSpPr>
        <p:spPr>
          <a:xfrm>
            <a:off x="673100" y="677863"/>
            <a:ext cx="5027613" cy="2751137"/>
          </a:xfrm>
        </p:spPr>
        <p:txBody>
          <a:bodyPr/>
          <a:lstStyle/>
          <a:p>
            <a:r>
              <a:rPr lang="en-US" dirty="0">
                <a:solidFill>
                  <a:schemeClr val="bg1"/>
                </a:solidFill>
              </a:rPr>
              <a:t>Martin was tasked with creating the website design using the Angular framework.</a:t>
            </a:r>
            <a:endParaRPr lang="hu-HU" dirty="0">
              <a:solidFill>
                <a:schemeClr val="bg1"/>
              </a:solidFill>
            </a:endParaRPr>
          </a:p>
          <a:p>
            <a:r>
              <a:rPr lang="en-US" dirty="0">
                <a:solidFill>
                  <a:schemeClr val="bg1"/>
                </a:solidFill>
              </a:rPr>
              <a:t>Matthew created the database and the corresponding </a:t>
            </a:r>
            <a:r>
              <a:rPr lang="hu-HU" dirty="0">
                <a:solidFill>
                  <a:schemeClr val="bg1"/>
                </a:solidFill>
              </a:rPr>
              <a:t>B</a:t>
            </a:r>
            <a:r>
              <a:rPr lang="en-US" dirty="0" err="1">
                <a:solidFill>
                  <a:schemeClr val="bg1"/>
                </a:solidFill>
              </a:rPr>
              <a:t>ackend</a:t>
            </a:r>
            <a:r>
              <a:rPr lang="en-US" dirty="0">
                <a:solidFill>
                  <a:schemeClr val="bg1"/>
                </a:solidFill>
              </a:rPr>
              <a:t> code.</a:t>
            </a:r>
            <a:endParaRPr lang="hu-HU" dirty="0">
              <a:solidFill>
                <a:schemeClr val="bg1"/>
              </a:solidFill>
            </a:endParaRPr>
          </a:p>
          <a:p>
            <a:r>
              <a:rPr lang="en-US" dirty="0">
                <a:solidFill>
                  <a:schemeClr val="bg1"/>
                </a:solidFill>
              </a:rPr>
              <a:t>Milan created the documentation, the Figma Design plan and the basic coding of the Frontend in Visual</a:t>
            </a:r>
            <a:r>
              <a:rPr lang="hu-HU" dirty="0">
                <a:solidFill>
                  <a:schemeClr val="bg1"/>
                </a:solidFill>
              </a:rPr>
              <a:t> </a:t>
            </a:r>
            <a:r>
              <a:rPr lang="hu-HU" dirty="0" err="1">
                <a:solidFill>
                  <a:schemeClr val="bg1"/>
                </a:solidFill>
              </a:rPr>
              <a:t>Studio</a:t>
            </a:r>
            <a:r>
              <a:rPr lang="hu-HU" dirty="0">
                <a:solidFill>
                  <a:schemeClr val="bg1"/>
                </a:solidFill>
              </a:rPr>
              <a:t> </a:t>
            </a:r>
            <a:r>
              <a:rPr lang="hu-HU" dirty="0" err="1">
                <a:solidFill>
                  <a:schemeClr val="bg1"/>
                </a:solidFill>
              </a:rPr>
              <a:t>Code</a:t>
            </a:r>
            <a:r>
              <a:rPr lang="hu-HU" dirty="0">
                <a:solidFill>
                  <a:schemeClr val="bg1"/>
                </a:solidFill>
              </a:rPr>
              <a:t>.</a:t>
            </a:r>
          </a:p>
        </p:txBody>
      </p:sp>
      <p:graphicFrame>
        <p:nvGraphicFramePr>
          <p:cNvPr id="7" name="Diagram 6">
            <a:extLst>
              <a:ext uri="{FF2B5EF4-FFF2-40B4-BE49-F238E27FC236}">
                <a16:creationId xmlns:a16="http://schemas.microsoft.com/office/drawing/2014/main" id="{BF0CA969-C967-4938-7C93-1CB86BC668E3}"/>
              </a:ext>
            </a:extLst>
          </p:cNvPr>
          <p:cNvGraphicFramePr/>
          <p:nvPr>
            <p:extLst>
              <p:ext uri="{D42A27DB-BD31-4B8C-83A1-F6EECF244321}">
                <p14:modId xmlns:p14="http://schemas.microsoft.com/office/powerpoint/2010/main" val="3949823269"/>
              </p:ext>
            </p:extLst>
          </p:nvPr>
        </p:nvGraphicFramePr>
        <p:xfrm>
          <a:off x="887598" y="3784026"/>
          <a:ext cx="4598615" cy="2616699"/>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1621982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29107EA2-503E-D5BD-CF64-0B1053FC294A}"/>
              </a:ext>
            </a:extLst>
          </p:cNvPr>
          <p:cNvSpPr>
            <a:spLocks noGrp="1"/>
          </p:cNvSpPr>
          <p:nvPr>
            <p:ph type="ctrTitle"/>
          </p:nvPr>
        </p:nvSpPr>
        <p:spPr>
          <a:xfrm>
            <a:off x="7037617" y="2413337"/>
            <a:ext cx="4680000" cy="2031325"/>
          </a:xfrm>
        </p:spPr>
        <p:txBody>
          <a:bodyPr/>
          <a:lstStyle/>
          <a:p>
            <a:r>
              <a:rPr lang="hu-HU" dirty="0" err="1"/>
              <a:t>Figma</a:t>
            </a:r>
            <a:r>
              <a:rPr lang="hu-HU" dirty="0"/>
              <a:t> Design </a:t>
            </a:r>
            <a:r>
              <a:rPr lang="hu-HU" dirty="0" err="1"/>
              <a:t>plan</a:t>
            </a:r>
            <a:endParaRPr lang="hu-HU" dirty="0"/>
          </a:p>
        </p:txBody>
      </p:sp>
      <p:sp>
        <p:nvSpPr>
          <p:cNvPr id="3" name="Alcím 2">
            <a:extLst>
              <a:ext uri="{FF2B5EF4-FFF2-40B4-BE49-F238E27FC236}">
                <a16:creationId xmlns:a16="http://schemas.microsoft.com/office/drawing/2014/main" id="{F81DA08A-79D5-11B7-B7D6-8C0837C3E072}"/>
              </a:ext>
            </a:extLst>
          </p:cNvPr>
          <p:cNvSpPr>
            <a:spLocks noGrp="1"/>
          </p:cNvSpPr>
          <p:nvPr>
            <p:ph type="subTitle" idx="1"/>
          </p:nvPr>
        </p:nvSpPr>
        <p:spPr/>
        <p:txBody>
          <a:bodyPr/>
          <a:lstStyle/>
          <a:p>
            <a:endParaRPr lang="hu-HU"/>
          </a:p>
        </p:txBody>
      </p:sp>
      <p:sp>
        <p:nvSpPr>
          <p:cNvPr id="4" name="Szöveg helye 3">
            <a:extLst>
              <a:ext uri="{FF2B5EF4-FFF2-40B4-BE49-F238E27FC236}">
                <a16:creationId xmlns:a16="http://schemas.microsoft.com/office/drawing/2014/main" id="{524F6D61-9F4E-0FB6-A226-25810D540093}"/>
              </a:ext>
            </a:extLst>
          </p:cNvPr>
          <p:cNvSpPr>
            <a:spLocks noGrp="1"/>
          </p:cNvSpPr>
          <p:nvPr>
            <p:ph type="body" sz="quarter" idx="12"/>
          </p:nvPr>
        </p:nvSpPr>
        <p:spPr>
          <a:xfrm>
            <a:off x="673100" y="677863"/>
            <a:ext cx="5027613" cy="1564405"/>
          </a:xfrm>
        </p:spPr>
        <p:txBody>
          <a:bodyPr/>
          <a:lstStyle/>
          <a:p>
            <a:r>
              <a:rPr lang="en-US" dirty="0">
                <a:solidFill>
                  <a:schemeClr val="bg1"/>
                </a:solidFill>
              </a:rPr>
              <a:t>Here you can see our initial Figma Design plan and the corresponding </a:t>
            </a:r>
            <a:r>
              <a:rPr lang="en-US" dirty="0" err="1">
                <a:solidFill>
                  <a:schemeClr val="bg1"/>
                </a:solidFill>
              </a:rPr>
              <a:t>colour</a:t>
            </a:r>
            <a:r>
              <a:rPr lang="en-US" dirty="0">
                <a:solidFill>
                  <a:schemeClr val="bg1"/>
                </a:solidFill>
              </a:rPr>
              <a:t> palette</a:t>
            </a:r>
            <a:endParaRPr lang="hu-HU" dirty="0">
              <a:solidFill>
                <a:schemeClr val="bg1"/>
              </a:solidFill>
            </a:endParaRPr>
          </a:p>
        </p:txBody>
      </p:sp>
      <p:pic>
        <p:nvPicPr>
          <p:cNvPr id="6" name="Kép 5">
            <a:extLst>
              <a:ext uri="{FF2B5EF4-FFF2-40B4-BE49-F238E27FC236}">
                <a16:creationId xmlns:a16="http://schemas.microsoft.com/office/drawing/2014/main" id="{D56633AF-B665-8E34-FD06-2BA821A89BFF}"/>
              </a:ext>
            </a:extLst>
          </p:cNvPr>
          <p:cNvPicPr>
            <a:picLocks noChangeAspect="1"/>
          </p:cNvPicPr>
          <p:nvPr/>
        </p:nvPicPr>
        <p:blipFill>
          <a:blip r:embed="rId2"/>
          <a:stretch>
            <a:fillRect/>
          </a:stretch>
        </p:blipFill>
        <p:spPr>
          <a:xfrm>
            <a:off x="775695" y="2570141"/>
            <a:ext cx="4829410" cy="3749041"/>
          </a:xfrm>
          <a:prstGeom prst="rect">
            <a:avLst/>
          </a:prstGeom>
        </p:spPr>
      </p:pic>
    </p:spTree>
    <p:extLst>
      <p:ext uri="{BB962C8B-B14F-4D97-AF65-F5344CB8AC3E}">
        <p14:creationId xmlns:p14="http://schemas.microsoft.com/office/powerpoint/2010/main" val="27203293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FB10D091-990C-9601-B808-2E792EF912A4}"/>
              </a:ext>
            </a:extLst>
          </p:cNvPr>
          <p:cNvSpPr>
            <a:spLocks noGrp="1"/>
          </p:cNvSpPr>
          <p:nvPr>
            <p:ph type="ctrTitle"/>
          </p:nvPr>
        </p:nvSpPr>
        <p:spPr>
          <a:xfrm>
            <a:off x="6320010" y="2898085"/>
            <a:ext cx="5292963" cy="1061829"/>
          </a:xfrm>
        </p:spPr>
        <p:txBody>
          <a:bodyPr/>
          <a:lstStyle/>
          <a:p>
            <a:pPr algn="ctr"/>
            <a:r>
              <a:rPr lang="hu-HU" dirty="0" err="1"/>
              <a:t>Register</a:t>
            </a:r>
            <a:r>
              <a:rPr lang="hu-HU" dirty="0"/>
              <a:t>/Login</a:t>
            </a:r>
          </a:p>
        </p:txBody>
      </p:sp>
      <p:sp>
        <p:nvSpPr>
          <p:cNvPr id="3" name="Alcím 2">
            <a:extLst>
              <a:ext uri="{FF2B5EF4-FFF2-40B4-BE49-F238E27FC236}">
                <a16:creationId xmlns:a16="http://schemas.microsoft.com/office/drawing/2014/main" id="{8F2A3F5A-DF37-84ED-1569-27DC24CBE94F}"/>
              </a:ext>
            </a:extLst>
          </p:cNvPr>
          <p:cNvSpPr>
            <a:spLocks noGrp="1"/>
          </p:cNvSpPr>
          <p:nvPr>
            <p:ph type="subTitle" idx="1"/>
          </p:nvPr>
        </p:nvSpPr>
        <p:spPr/>
        <p:txBody>
          <a:bodyPr/>
          <a:lstStyle/>
          <a:p>
            <a:endParaRPr lang="hu-HU"/>
          </a:p>
        </p:txBody>
      </p:sp>
      <p:sp>
        <p:nvSpPr>
          <p:cNvPr id="4" name="Szöveg helye 3">
            <a:extLst>
              <a:ext uri="{FF2B5EF4-FFF2-40B4-BE49-F238E27FC236}">
                <a16:creationId xmlns:a16="http://schemas.microsoft.com/office/drawing/2014/main" id="{10FB42FA-05DB-BB72-4743-ED6000F86EF5}"/>
              </a:ext>
            </a:extLst>
          </p:cNvPr>
          <p:cNvSpPr>
            <a:spLocks noGrp="1"/>
          </p:cNvSpPr>
          <p:nvPr>
            <p:ph type="body" sz="quarter" idx="12"/>
          </p:nvPr>
        </p:nvSpPr>
        <p:spPr>
          <a:xfrm>
            <a:off x="784418" y="3267985"/>
            <a:ext cx="5027613" cy="461177"/>
          </a:xfrm>
        </p:spPr>
        <p:txBody>
          <a:bodyPr/>
          <a:lstStyle/>
          <a:p>
            <a:r>
              <a:rPr lang="en-US" dirty="0">
                <a:solidFill>
                  <a:schemeClr val="bg1"/>
                </a:solidFill>
              </a:rPr>
              <a:t>First round of a Register/Login website</a:t>
            </a:r>
            <a:endParaRPr lang="hu-HU" dirty="0">
              <a:solidFill>
                <a:schemeClr val="bg1"/>
              </a:solidFill>
            </a:endParaRPr>
          </a:p>
        </p:txBody>
      </p:sp>
      <p:pic>
        <p:nvPicPr>
          <p:cNvPr id="8" name="Kép 7" descr="A képen szöveg, képernyőkép, szoftver, Multimédiás szoftver látható&#10;&#10;Előfordulhat, hogy a mesterséges intelligencia által létrehozott tartalom helytelen.">
            <a:extLst>
              <a:ext uri="{FF2B5EF4-FFF2-40B4-BE49-F238E27FC236}">
                <a16:creationId xmlns:a16="http://schemas.microsoft.com/office/drawing/2014/main" id="{FFBE23F2-298C-5F1A-31E5-0923B77D294E}"/>
              </a:ext>
            </a:extLst>
          </p:cNvPr>
          <p:cNvPicPr>
            <a:picLocks noChangeAspect="1"/>
          </p:cNvPicPr>
          <p:nvPr/>
        </p:nvPicPr>
        <p:blipFill>
          <a:blip r:embed="rId2"/>
          <a:stretch>
            <a:fillRect/>
          </a:stretch>
        </p:blipFill>
        <p:spPr>
          <a:xfrm rot="20547847">
            <a:off x="3445234" y="4171858"/>
            <a:ext cx="2877515" cy="2060762"/>
          </a:xfrm>
          <a:prstGeom prst="rect">
            <a:avLst/>
          </a:prstGeom>
        </p:spPr>
      </p:pic>
      <p:pic>
        <p:nvPicPr>
          <p:cNvPr id="12" name="Kép 11" descr="A képen szöveg, képernyőkép, szoftver, Multimédiás szoftver látható">
            <a:extLst>
              <a:ext uri="{FF2B5EF4-FFF2-40B4-BE49-F238E27FC236}">
                <a16:creationId xmlns:a16="http://schemas.microsoft.com/office/drawing/2014/main" id="{B5D2CCA0-958A-E802-BD20-5FE41E0BF0D0}"/>
              </a:ext>
            </a:extLst>
          </p:cNvPr>
          <p:cNvPicPr>
            <a:picLocks noChangeAspect="1"/>
          </p:cNvPicPr>
          <p:nvPr/>
        </p:nvPicPr>
        <p:blipFill>
          <a:blip r:embed="rId3"/>
          <a:stretch>
            <a:fillRect/>
          </a:stretch>
        </p:blipFill>
        <p:spPr>
          <a:xfrm rot="20556638">
            <a:off x="362273" y="786368"/>
            <a:ext cx="3790973" cy="2052825"/>
          </a:xfrm>
          <a:prstGeom prst="rect">
            <a:avLst/>
          </a:prstGeom>
        </p:spPr>
      </p:pic>
      <p:pic>
        <p:nvPicPr>
          <p:cNvPr id="6" name="Kép 5" descr="A képen szöveg, képernyőkép, szoftver, Multimédiás szoftver látható&#10;&#10;Előfordulhat, hogy a mesterséges intelligencia által létrehozott tartalom helytelen.">
            <a:extLst>
              <a:ext uri="{FF2B5EF4-FFF2-40B4-BE49-F238E27FC236}">
                <a16:creationId xmlns:a16="http://schemas.microsoft.com/office/drawing/2014/main" id="{59766F71-F94C-BF25-7404-40301224D4A6}"/>
              </a:ext>
            </a:extLst>
          </p:cNvPr>
          <p:cNvPicPr>
            <a:picLocks noChangeAspect="1"/>
          </p:cNvPicPr>
          <p:nvPr/>
        </p:nvPicPr>
        <p:blipFill>
          <a:blip r:embed="rId4"/>
          <a:stretch>
            <a:fillRect/>
          </a:stretch>
        </p:blipFill>
        <p:spPr>
          <a:xfrm rot="1037042">
            <a:off x="3021417" y="763184"/>
            <a:ext cx="3478814" cy="1975534"/>
          </a:xfrm>
          <a:prstGeom prst="rect">
            <a:avLst/>
          </a:prstGeom>
        </p:spPr>
      </p:pic>
      <p:pic>
        <p:nvPicPr>
          <p:cNvPr id="10" name="Kép 9" descr="A képen szöveg, képernyőkép, szoftver, Multimédiás szoftver látható&#10;&#10;Előfordulhat, hogy a mesterséges intelligencia által létrehozott tartalom helytelen.">
            <a:extLst>
              <a:ext uri="{FF2B5EF4-FFF2-40B4-BE49-F238E27FC236}">
                <a16:creationId xmlns:a16="http://schemas.microsoft.com/office/drawing/2014/main" id="{0EC03362-6869-3288-283A-30ABD802B9BE}"/>
              </a:ext>
            </a:extLst>
          </p:cNvPr>
          <p:cNvPicPr>
            <a:picLocks noChangeAspect="1"/>
          </p:cNvPicPr>
          <p:nvPr/>
        </p:nvPicPr>
        <p:blipFill>
          <a:blip r:embed="rId5"/>
          <a:stretch>
            <a:fillRect/>
          </a:stretch>
        </p:blipFill>
        <p:spPr>
          <a:xfrm rot="784762">
            <a:off x="441744" y="4447664"/>
            <a:ext cx="3315582" cy="1791629"/>
          </a:xfrm>
          <a:prstGeom prst="rect">
            <a:avLst/>
          </a:prstGeom>
        </p:spPr>
      </p:pic>
    </p:spTree>
    <p:extLst>
      <p:ext uri="{BB962C8B-B14F-4D97-AF65-F5344CB8AC3E}">
        <p14:creationId xmlns:p14="http://schemas.microsoft.com/office/powerpoint/2010/main" val="21675114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1013544E-57B7-66FF-524A-4B37F8F639F7}"/>
              </a:ext>
            </a:extLst>
          </p:cNvPr>
          <p:cNvSpPr>
            <a:spLocks noGrp="1"/>
          </p:cNvSpPr>
          <p:nvPr>
            <p:ph type="ctrTitle"/>
          </p:nvPr>
        </p:nvSpPr>
        <p:spPr>
          <a:xfrm>
            <a:off x="7037617" y="2898085"/>
            <a:ext cx="4680000" cy="1061829"/>
          </a:xfrm>
        </p:spPr>
        <p:txBody>
          <a:bodyPr/>
          <a:lstStyle/>
          <a:p>
            <a:pPr algn="ctr"/>
            <a:r>
              <a:rPr lang="hu-HU" dirty="0"/>
              <a:t>Home</a:t>
            </a:r>
          </a:p>
        </p:txBody>
      </p:sp>
      <p:sp>
        <p:nvSpPr>
          <p:cNvPr id="3" name="Alcím 2">
            <a:extLst>
              <a:ext uri="{FF2B5EF4-FFF2-40B4-BE49-F238E27FC236}">
                <a16:creationId xmlns:a16="http://schemas.microsoft.com/office/drawing/2014/main" id="{3CB6ACD8-992C-12BC-D9B0-FD3D5FCC65B2}"/>
              </a:ext>
            </a:extLst>
          </p:cNvPr>
          <p:cNvSpPr>
            <a:spLocks noGrp="1"/>
          </p:cNvSpPr>
          <p:nvPr>
            <p:ph type="subTitle" idx="1"/>
          </p:nvPr>
        </p:nvSpPr>
        <p:spPr/>
        <p:txBody>
          <a:bodyPr/>
          <a:lstStyle/>
          <a:p>
            <a:endParaRPr lang="hu-HU"/>
          </a:p>
        </p:txBody>
      </p:sp>
      <p:sp>
        <p:nvSpPr>
          <p:cNvPr id="4" name="Szöveg helye 3">
            <a:extLst>
              <a:ext uri="{FF2B5EF4-FFF2-40B4-BE49-F238E27FC236}">
                <a16:creationId xmlns:a16="http://schemas.microsoft.com/office/drawing/2014/main" id="{9221A3AD-FD81-2502-6D41-F16EC52A14C9}"/>
              </a:ext>
            </a:extLst>
          </p:cNvPr>
          <p:cNvSpPr>
            <a:spLocks noGrp="1"/>
          </p:cNvSpPr>
          <p:nvPr>
            <p:ph type="body" sz="quarter" idx="12"/>
          </p:nvPr>
        </p:nvSpPr>
        <p:spPr>
          <a:xfrm>
            <a:off x="696955" y="2898085"/>
            <a:ext cx="5027613" cy="1061829"/>
          </a:xfrm>
        </p:spPr>
        <p:txBody>
          <a:bodyPr/>
          <a:lstStyle/>
          <a:p>
            <a:r>
              <a:rPr lang="en-US" dirty="0">
                <a:solidFill>
                  <a:schemeClr val="bg1"/>
                </a:solidFill>
              </a:rPr>
              <a:t>This was followed by the Home page. Then the other pages that were added to the website.</a:t>
            </a:r>
            <a:endParaRPr lang="hu-HU" dirty="0">
              <a:solidFill>
                <a:schemeClr val="bg1"/>
              </a:solidFill>
            </a:endParaRPr>
          </a:p>
        </p:txBody>
      </p:sp>
      <p:pic>
        <p:nvPicPr>
          <p:cNvPr id="6" name="Kép 5" descr="A képen képernyőkép, szöveg, művészet, mozaik látható&#10;&#10;Előfordulhat, hogy a mesterséges intelligencia által létrehozott tartalom helytelen.">
            <a:extLst>
              <a:ext uri="{FF2B5EF4-FFF2-40B4-BE49-F238E27FC236}">
                <a16:creationId xmlns:a16="http://schemas.microsoft.com/office/drawing/2014/main" id="{28BD5F12-EC61-F6F0-D75F-31C24C514634}"/>
              </a:ext>
            </a:extLst>
          </p:cNvPr>
          <p:cNvPicPr>
            <a:picLocks noChangeAspect="1"/>
          </p:cNvPicPr>
          <p:nvPr/>
        </p:nvPicPr>
        <p:blipFill>
          <a:blip r:embed="rId2"/>
          <a:stretch>
            <a:fillRect/>
          </a:stretch>
        </p:blipFill>
        <p:spPr>
          <a:xfrm>
            <a:off x="1383527" y="4211277"/>
            <a:ext cx="3982748" cy="2240296"/>
          </a:xfrm>
          <a:prstGeom prst="rect">
            <a:avLst/>
          </a:prstGeom>
        </p:spPr>
      </p:pic>
      <p:pic>
        <p:nvPicPr>
          <p:cNvPr id="8" name="Kép 7" descr="A képen szöveg, képernyőkép, szoftver, Multimédiás szoftver látható">
            <a:extLst>
              <a:ext uri="{FF2B5EF4-FFF2-40B4-BE49-F238E27FC236}">
                <a16:creationId xmlns:a16="http://schemas.microsoft.com/office/drawing/2014/main" id="{657CCDB1-F408-6AD8-7535-304772DCB1C9}"/>
              </a:ext>
            </a:extLst>
          </p:cNvPr>
          <p:cNvPicPr>
            <a:picLocks noChangeAspect="1"/>
          </p:cNvPicPr>
          <p:nvPr/>
        </p:nvPicPr>
        <p:blipFill>
          <a:blip r:embed="rId3"/>
          <a:stretch>
            <a:fillRect/>
          </a:stretch>
        </p:blipFill>
        <p:spPr>
          <a:xfrm>
            <a:off x="1243445" y="406427"/>
            <a:ext cx="4262911" cy="2397887"/>
          </a:xfrm>
          <a:prstGeom prst="rect">
            <a:avLst/>
          </a:prstGeom>
        </p:spPr>
      </p:pic>
    </p:spTree>
    <p:extLst>
      <p:ext uri="{BB962C8B-B14F-4D97-AF65-F5344CB8AC3E}">
        <p14:creationId xmlns:p14="http://schemas.microsoft.com/office/powerpoint/2010/main" val="28716666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329EF105-DDBC-D666-17C5-4238134F23EB}"/>
              </a:ext>
            </a:extLst>
          </p:cNvPr>
          <p:cNvSpPr>
            <a:spLocks noGrp="1"/>
          </p:cNvSpPr>
          <p:nvPr>
            <p:ph type="ctrTitle"/>
          </p:nvPr>
        </p:nvSpPr>
        <p:spPr>
          <a:xfrm>
            <a:off x="7037617" y="2898085"/>
            <a:ext cx="4680000" cy="1061829"/>
          </a:xfrm>
        </p:spPr>
        <p:txBody>
          <a:bodyPr/>
          <a:lstStyle/>
          <a:p>
            <a:pPr algn="ctr"/>
            <a:r>
              <a:rPr lang="hu-HU" dirty="0" err="1"/>
              <a:t>Database</a:t>
            </a:r>
            <a:endParaRPr lang="hu-HU" dirty="0"/>
          </a:p>
        </p:txBody>
      </p:sp>
      <p:sp>
        <p:nvSpPr>
          <p:cNvPr id="3" name="Alcím 2">
            <a:extLst>
              <a:ext uri="{FF2B5EF4-FFF2-40B4-BE49-F238E27FC236}">
                <a16:creationId xmlns:a16="http://schemas.microsoft.com/office/drawing/2014/main" id="{16DBDC20-6514-CC34-3F87-74B5BC52F0F2}"/>
              </a:ext>
            </a:extLst>
          </p:cNvPr>
          <p:cNvSpPr>
            <a:spLocks noGrp="1"/>
          </p:cNvSpPr>
          <p:nvPr>
            <p:ph type="subTitle" idx="1"/>
          </p:nvPr>
        </p:nvSpPr>
        <p:spPr/>
        <p:txBody>
          <a:bodyPr/>
          <a:lstStyle/>
          <a:p>
            <a:endParaRPr lang="hu-HU"/>
          </a:p>
        </p:txBody>
      </p:sp>
      <p:sp>
        <p:nvSpPr>
          <p:cNvPr id="4" name="Szöveg helye 3">
            <a:extLst>
              <a:ext uri="{FF2B5EF4-FFF2-40B4-BE49-F238E27FC236}">
                <a16:creationId xmlns:a16="http://schemas.microsoft.com/office/drawing/2014/main" id="{57123D9F-9E47-C79B-229C-92A192CDF22F}"/>
              </a:ext>
            </a:extLst>
          </p:cNvPr>
          <p:cNvSpPr>
            <a:spLocks noGrp="1"/>
          </p:cNvSpPr>
          <p:nvPr>
            <p:ph type="body" sz="quarter" idx="12"/>
          </p:nvPr>
        </p:nvSpPr>
        <p:spPr>
          <a:xfrm>
            <a:off x="3466774" y="672752"/>
            <a:ext cx="3166022" cy="1327868"/>
          </a:xfrm>
        </p:spPr>
        <p:txBody>
          <a:bodyPr/>
          <a:lstStyle/>
          <a:p>
            <a:r>
              <a:rPr lang="hu-HU" dirty="0" err="1"/>
              <a:t>Registration</a:t>
            </a:r>
            <a:r>
              <a:rPr lang="hu-HU" dirty="0"/>
              <a:t> </a:t>
            </a:r>
            <a:r>
              <a:rPr lang="hu-HU" dirty="0" err="1"/>
              <a:t>Stored</a:t>
            </a:r>
            <a:r>
              <a:rPr lang="hu-HU" dirty="0"/>
              <a:t> </a:t>
            </a:r>
            <a:r>
              <a:rPr lang="hu-HU" dirty="0" err="1"/>
              <a:t>Procedure</a:t>
            </a:r>
            <a:endParaRPr lang="hu-HU" dirty="0"/>
          </a:p>
          <a:p>
            <a:r>
              <a:rPr lang="hu-HU" dirty="0"/>
              <a:t>SHA-256 </a:t>
            </a:r>
            <a:r>
              <a:rPr lang="hu-HU" dirty="0" err="1"/>
              <a:t>password</a:t>
            </a:r>
            <a:r>
              <a:rPr lang="hu-HU" dirty="0"/>
              <a:t> </a:t>
            </a:r>
            <a:r>
              <a:rPr lang="hu-HU" dirty="0" err="1"/>
              <a:t>hashing</a:t>
            </a:r>
            <a:endParaRPr lang="hu-HU" dirty="0"/>
          </a:p>
        </p:txBody>
      </p:sp>
      <p:pic>
        <p:nvPicPr>
          <p:cNvPr id="6" name="Kép 5" descr="A képen szöveg, képernyőkép, szoftver, képernyő látható&#10;&#10;Előfordulhat, hogy a mesterséges intelligencia által létrehozott tartalom helytelen.">
            <a:extLst>
              <a:ext uri="{FF2B5EF4-FFF2-40B4-BE49-F238E27FC236}">
                <a16:creationId xmlns:a16="http://schemas.microsoft.com/office/drawing/2014/main" id="{FDAFD510-15D2-5AF5-FF98-1400D1FF65ED}"/>
              </a:ext>
            </a:extLst>
          </p:cNvPr>
          <p:cNvPicPr>
            <a:picLocks noChangeAspect="1"/>
          </p:cNvPicPr>
          <p:nvPr/>
        </p:nvPicPr>
        <p:blipFill>
          <a:blip r:embed="rId2"/>
          <a:stretch>
            <a:fillRect/>
          </a:stretch>
        </p:blipFill>
        <p:spPr>
          <a:xfrm>
            <a:off x="2425413" y="2672079"/>
            <a:ext cx="4078420" cy="3989351"/>
          </a:xfrm>
          <a:prstGeom prst="rect">
            <a:avLst/>
          </a:prstGeom>
        </p:spPr>
      </p:pic>
      <p:pic>
        <p:nvPicPr>
          <p:cNvPr id="10" name="Kép 9" descr="A képen szöveg, képernyőkép, szoftver, képernyő látható&#10;&#10;Előfordulhat, hogy a mesterséges intelligencia által létrehozott tartalom helytelen.">
            <a:extLst>
              <a:ext uri="{FF2B5EF4-FFF2-40B4-BE49-F238E27FC236}">
                <a16:creationId xmlns:a16="http://schemas.microsoft.com/office/drawing/2014/main" id="{F1025362-C7C8-E49B-B8F1-9A27B2F4758D}"/>
              </a:ext>
            </a:extLst>
          </p:cNvPr>
          <p:cNvPicPr>
            <a:picLocks noChangeAspect="1"/>
          </p:cNvPicPr>
          <p:nvPr/>
        </p:nvPicPr>
        <p:blipFill>
          <a:blip r:embed="rId3"/>
          <a:stretch>
            <a:fillRect/>
          </a:stretch>
        </p:blipFill>
        <p:spPr>
          <a:xfrm>
            <a:off x="300752" y="299494"/>
            <a:ext cx="3166022" cy="3129505"/>
          </a:xfrm>
          <a:prstGeom prst="rect">
            <a:avLst/>
          </a:prstGeom>
        </p:spPr>
      </p:pic>
      <p:sp>
        <p:nvSpPr>
          <p:cNvPr id="12" name="Szövegdoboz 11">
            <a:extLst>
              <a:ext uri="{FF2B5EF4-FFF2-40B4-BE49-F238E27FC236}">
                <a16:creationId xmlns:a16="http://schemas.microsoft.com/office/drawing/2014/main" id="{F9080487-3C0A-B322-4D38-2F8882F8CF6E}"/>
              </a:ext>
            </a:extLst>
          </p:cNvPr>
          <p:cNvSpPr txBox="1"/>
          <p:nvPr/>
        </p:nvSpPr>
        <p:spPr>
          <a:xfrm>
            <a:off x="300752" y="4480560"/>
            <a:ext cx="2036048" cy="1015663"/>
          </a:xfrm>
          <a:prstGeom prst="rect">
            <a:avLst/>
          </a:prstGeom>
          <a:noFill/>
        </p:spPr>
        <p:txBody>
          <a:bodyPr wrap="square" rtlCol="0">
            <a:spAutoFit/>
          </a:bodyPr>
          <a:lstStyle/>
          <a:p>
            <a:pPr marL="285750" indent="-285750">
              <a:buFont typeface="Arial" panose="020B0604020202020204" pitchFamily="34" charset="0"/>
              <a:buChar char="•"/>
            </a:pPr>
            <a:r>
              <a:rPr lang="hu-HU" sz="2000" dirty="0"/>
              <a:t>An </a:t>
            </a:r>
            <a:r>
              <a:rPr lang="hu-HU" sz="2000" dirty="0" err="1"/>
              <a:t>easy</a:t>
            </a:r>
            <a:r>
              <a:rPr lang="hu-HU" sz="2000" dirty="0"/>
              <a:t> login </a:t>
            </a:r>
            <a:r>
              <a:rPr lang="hu-HU" sz="2000" dirty="0" err="1"/>
              <a:t>Stored</a:t>
            </a:r>
            <a:r>
              <a:rPr lang="hu-HU" sz="2000" dirty="0"/>
              <a:t> </a:t>
            </a:r>
            <a:r>
              <a:rPr lang="hu-HU" sz="2000" dirty="0" err="1"/>
              <a:t>Procedure</a:t>
            </a:r>
            <a:endParaRPr lang="hu-HU" sz="2000" dirty="0"/>
          </a:p>
        </p:txBody>
      </p:sp>
    </p:spTree>
    <p:extLst>
      <p:ext uri="{BB962C8B-B14F-4D97-AF65-F5344CB8AC3E}">
        <p14:creationId xmlns:p14="http://schemas.microsoft.com/office/powerpoint/2010/main" val="18935744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C9281B-EE0D-4C36-F3F7-0117AB49915A}"/>
            </a:ext>
          </a:extLst>
        </p:cNvPr>
        <p:cNvGrpSpPr/>
        <p:nvPr/>
      </p:nvGrpSpPr>
      <p:grpSpPr>
        <a:xfrm>
          <a:off x="0" y="0"/>
          <a:ext cx="0" cy="0"/>
          <a:chOff x="0" y="0"/>
          <a:chExt cx="0" cy="0"/>
        </a:xfrm>
      </p:grpSpPr>
      <p:sp>
        <p:nvSpPr>
          <p:cNvPr id="2" name="Cím 1">
            <a:extLst>
              <a:ext uri="{FF2B5EF4-FFF2-40B4-BE49-F238E27FC236}">
                <a16:creationId xmlns:a16="http://schemas.microsoft.com/office/drawing/2014/main" id="{11E3B516-23E0-FDA7-8B24-FE0B01E3F305}"/>
              </a:ext>
            </a:extLst>
          </p:cNvPr>
          <p:cNvSpPr>
            <a:spLocks noGrp="1"/>
          </p:cNvSpPr>
          <p:nvPr>
            <p:ph type="ctrTitle"/>
          </p:nvPr>
        </p:nvSpPr>
        <p:spPr>
          <a:xfrm>
            <a:off x="7037617" y="2898085"/>
            <a:ext cx="4680000" cy="1061829"/>
          </a:xfrm>
        </p:spPr>
        <p:txBody>
          <a:bodyPr/>
          <a:lstStyle/>
          <a:p>
            <a:pPr algn="ctr"/>
            <a:r>
              <a:rPr lang="hu-HU" dirty="0" err="1"/>
              <a:t>Database</a:t>
            </a:r>
            <a:endParaRPr lang="hu-HU" dirty="0"/>
          </a:p>
        </p:txBody>
      </p:sp>
      <p:sp>
        <p:nvSpPr>
          <p:cNvPr id="3" name="Alcím 2">
            <a:extLst>
              <a:ext uri="{FF2B5EF4-FFF2-40B4-BE49-F238E27FC236}">
                <a16:creationId xmlns:a16="http://schemas.microsoft.com/office/drawing/2014/main" id="{0CB783E9-3BEA-32A7-E24B-0397C49B3FB0}"/>
              </a:ext>
            </a:extLst>
          </p:cNvPr>
          <p:cNvSpPr>
            <a:spLocks noGrp="1"/>
          </p:cNvSpPr>
          <p:nvPr>
            <p:ph type="subTitle" idx="1"/>
          </p:nvPr>
        </p:nvSpPr>
        <p:spPr/>
        <p:txBody>
          <a:bodyPr/>
          <a:lstStyle/>
          <a:p>
            <a:endParaRPr lang="hu-HU"/>
          </a:p>
        </p:txBody>
      </p:sp>
      <p:sp>
        <p:nvSpPr>
          <p:cNvPr id="4" name="Szöveg helye 3">
            <a:extLst>
              <a:ext uri="{FF2B5EF4-FFF2-40B4-BE49-F238E27FC236}">
                <a16:creationId xmlns:a16="http://schemas.microsoft.com/office/drawing/2014/main" id="{C7F82D41-7A77-E936-A1A5-5067C47ED65F}"/>
              </a:ext>
            </a:extLst>
          </p:cNvPr>
          <p:cNvSpPr>
            <a:spLocks noGrp="1"/>
          </p:cNvSpPr>
          <p:nvPr>
            <p:ph type="body" sz="quarter" idx="12"/>
          </p:nvPr>
        </p:nvSpPr>
        <p:spPr>
          <a:xfrm>
            <a:off x="673100" y="1494845"/>
            <a:ext cx="5027613" cy="1327868"/>
          </a:xfrm>
        </p:spPr>
        <p:txBody>
          <a:bodyPr/>
          <a:lstStyle/>
          <a:p>
            <a:r>
              <a:rPr lang="hu-HU" dirty="0" err="1"/>
              <a:t>It’s</a:t>
            </a:r>
            <a:r>
              <a:rPr lang="hu-HU" dirty="0"/>
              <a:t> a </a:t>
            </a:r>
            <a:r>
              <a:rPr lang="hu-HU" dirty="0" err="1"/>
              <a:t>sample</a:t>
            </a:r>
            <a:r>
              <a:rPr lang="hu-HU" dirty="0"/>
              <a:t> </a:t>
            </a:r>
            <a:r>
              <a:rPr lang="hu-HU" dirty="0" err="1"/>
              <a:t>about</a:t>
            </a:r>
            <a:r>
              <a:rPr lang="hu-HU" dirty="0"/>
              <a:t> </a:t>
            </a:r>
            <a:r>
              <a:rPr lang="hu-HU" dirty="0" err="1"/>
              <a:t>the</a:t>
            </a:r>
            <a:r>
              <a:rPr lang="hu-HU" dirty="0"/>
              <a:t> </a:t>
            </a:r>
            <a:r>
              <a:rPr lang="hu-HU" dirty="0" err="1"/>
              <a:t>products</a:t>
            </a:r>
            <a:endParaRPr lang="hu-HU" dirty="0"/>
          </a:p>
        </p:txBody>
      </p:sp>
      <p:pic>
        <p:nvPicPr>
          <p:cNvPr id="8" name="Kép 7" descr="A képen szöveg, képernyőkép, szám, Betűtípus látható">
            <a:extLst>
              <a:ext uri="{FF2B5EF4-FFF2-40B4-BE49-F238E27FC236}">
                <a16:creationId xmlns:a16="http://schemas.microsoft.com/office/drawing/2014/main" id="{773ED92E-F5C0-C9D5-5572-5C83EFE11E70}"/>
              </a:ext>
            </a:extLst>
          </p:cNvPr>
          <p:cNvPicPr>
            <a:picLocks noChangeAspect="1"/>
          </p:cNvPicPr>
          <p:nvPr/>
        </p:nvPicPr>
        <p:blipFill>
          <a:blip r:embed="rId2"/>
          <a:stretch>
            <a:fillRect/>
          </a:stretch>
        </p:blipFill>
        <p:spPr>
          <a:xfrm>
            <a:off x="233680" y="3216861"/>
            <a:ext cx="6098492" cy="2858820"/>
          </a:xfrm>
          <a:prstGeom prst="rect">
            <a:avLst/>
          </a:prstGeom>
        </p:spPr>
      </p:pic>
    </p:spTree>
    <p:extLst>
      <p:ext uri="{BB962C8B-B14F-4D97-AF65-F5344CB8AC3E}">
        <p14:creationId xmlns:p14="http://schemas.microsoft.com/office/powerpoint/2010/main" val="13005996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13CA605F-33F4-5B0A-CE85-9BAAB7FC97F5}"/>
              </a:ext>
            </a:extLst>
          </p:cNvPr>
          <p:cNvSpPr>
            <a:spLocks noGrp="1"/>
          </p:cNvSpPr>
          <p:nvPr>
            <p:ph type="ctrTitle"/>
          </p:nvPr>
        </p:nvSpPr>
        <p:spPr>
          <a:xfrm>
            <a:off x="7037617" y="2898085"/>
            <a:ext cx="4680000" cy="1061829"/>
          </a:xfrm>
        </p:spPr>
        <p:txBody>
          <a:bodyPr/>
          <a:lstStyle/>
          <a:p>
            <a:pPr algn="ctr"/>
            <a:r>
              <a:rPr lang="hu-HU" dirty="0"/>
              <a:t>Backend</a:t>
            </a:r>
          </a:p>
        </p:txBody>
      </p:sp>
      <p:sp>
        <p:nvSpPr>
          <p:cNvPr id="3" name="Alcím 2">
            <a:extLst>
              <a:ext uri="{FF2B5EF4-FFF2-40B4-BE49-F238E27FC236}">
                <a16:creationId xmlns:a16="http://schemas.microsoft.com/office/drawing/2014/main" id="{AF3DE597-FA1B-43F9-ED0C-9E772B8420BD}"/>
              </a:ext>
            </a:extLst>
          </p:cNvPr>
          <p:cNvSpPr>
            <a:spLocks noGrp="1"/>
          </p:cNvSpPr>
          <p:nvPr>
            <p:ph type="subTitle" idx="1"/>
          </p:nvPr>
        </p:nvSpPr>
        <p:spPr/>
        <p:txBody>
          <a:bodyPr/>
          <a:lstStyle/>
          <a:p>
            <a:endParaRPr lang="hu-HU" dirty="0"/>
          </a:p>
        </p:txBody>
      </p:sp>
      <p:sp>
        <p:nvSpPr>
          <p:cNvPr id="4" name="Szöveg helye 3">
            <a:extLst>
              <a:ext uri="{FF2B5EF4-FFF2-40B4-BE49-F238E27FC236}">
                <a16:creationId xmlns:a16="http://schemas.microsoft.com/office/drawing/2014/main" id="{3F032FA1-69F7-7084-2484-1E34F215EF6E}"/>
              </a:ext>
            </a:extLst>
          </p:cNvPr>
          <p:cNvSpPr>
            <a:spLocks noGrp="1"/>
          </p:cNvSpPr>
          <p:nvPr>
            <p:ph type="body" sz="quarter" idx="12"/>
          </p:nvPr>
        </p:nvSpPr>
        <p:spPr>
          <a:xfrm>
            <a:off x="673100" y="4744528"/>
            <a:ext cx="5027613" cy="1435400"/>
          </a:xfrm>
        </p:spPr>
        <p:txBody>
          <a:bodyPr>
            <a:normAutofit fontScale="92500" lnSpcReduction="10000"/>
          </a:bodyPr>
          <a:lstStyle/>
          <a:p>
            <a:r>
              <a:rPr lang="hu-HU" dirty="0"/>
              <a:t>The Login </a:t>
            </a:r>
            <a:r>
              <a:rPr lang="hu-HU" dirty="0" err="1"/>
              <a:t>method</a:t>
            </a:r>
            <a:r>
              <a:rPr lang="hu-HU" dirty="0"/>
              <a:t> </a:t>
            </a:r>
            <a:r>
              <a:rPr lang="hu-HU" dirty="0" err="1"/>
              <a:t>attempts</a:t>
            </a:r>
            <a:r>
              <a:rPr lang="hu-HU" dirty="0"/>
              <a:t> </a:t>
            </a:r>
            <a:r>
              <a:rPr lang="hu-HU" dirty="0" err="1"/>
              <a:t>to</a:t>
            </a:r>
            <a:r>
              <a:rPr lang="hu-HU" dirty="0"/>
              <a:t> </a:t>
            </a:r>
            <a:r>
              <a:rPr lang="hu-HU" dirty="0" err="1"/>
              <a:t>authenticate</a:t>
            </a:r>
            <a:r>
              <a:rPr lang="hu-HU" dirty="0"/>
              <a:t> a </a:t>
            </a:r>
            <a:r>
              <a:rPr lang="hu-HU" dirty="0" err="1"/>
              <a:t>user</a:t>
            </a:r>
            <a:r>
              <a:rPr lang="hu-HU" dirty="0"/>
              <a:t> </a:t>
            </a:r>
            <a:r>
              <a:rPr lang="hu-HU" dirty="0" err="1"/>
              <a:t>calling</a:t>
            </a:r>
            <a:r>
              <a:rPr lang="hu-HU" dirty="0"/>
              <a:t> a </a:t>
            </a:r>
            <a:r>
              <a:rPr lang="hu-HU" dirty="0" err="1"/>
              <a:t>stored</a:t>
            </a:r>
            <a:r>
              <a:rPr lang="hu-HU" dirty="0"/>
              <a:t> </a:t>
            </a:r>
            <a:r>
              <a:rPr lang="hu-HU" dirty="0" err="1"/>
              <a:t>procedure</a:t>
            </a:r>
            <a:r>
              <a:rPr lang="hu-HU" dirty="0"/>
              <a:t>.</a:t>
            </a:r>
          </a:p>
          <a:p>
            <a:r>
              <a:rPr lang="hu-HU" dirty="0" err="1"/>
              <a:t>It</a:t>
            </a:r>
            <a:r>
              <a:rPr lang="hu-HU" dirty="0"/>
              <a:t> </a:t>
            </a:r>
            <a:r>
              <a:rPr lang="hu-HU" dirty="0" err="1"/>
              <a:t>takes</a:t>
            </a:r>
            <a:r>
              <a:rPr lang="hu-HU" dirty="0"/>
              <a:t> an email and </a:t>
            </a:r>
            <a:r>
              <a:rPr lang="hu-HU" dirty="0" err="1"/>
              <a:t>password</a:t>
            </a:r>
            <a:r>
              <a:rPr lang="hu-HU" dirty="0"/>
              <a:t> </a:t>
            </a:r>
            <a:r>
              <a:rPr lang="hu-HU" dirty="0" err="1"/>
              <a:t>as</a:t>
            </a:r>
            <a:r>
              <a:rPr lang="hu-HU" dirty="0"/>
              <a:t> an input </a:t>
            </a:r>
            <a:r>
              <a:rPr lang="hu-HU" dirty="0" err="1"/>
              <a:t>using</a:t>
            </a:r>
            <a:r>
              <a:rPr lang="hu-HU" dirty="0"/>
              <a:t> </a:t>
            </a:r>
            <a:r>
              <a:rPr lang="hu-HU" dirty="0" err="1"/>
              <a:t>JPA’s</a:t>
            </a:r>
            <a:r>
              <a:rPr lang="hu-HU" dirty="0"/>
              <a:t> </a:t>
            </a:r>
            <a:r>
              <a:rPr lang="hu-HU" dirty="0" err="1"/>
              <a:t>StoredProcedure</a:t>
            </a:r>
            <a:endParaRPr lang="hu-HU" dirty="0"/>
          </a:p>
        </p:txBody>
      </p:sp>
      <p:pic>
        <p:nvPicPr>
          <p:cNvPr id="6" name="Kép 5" descr="A képen szöveg, képernyőkép látható&#10;&#10;Előfordulhat, hogy a mesterséges intelligencia által létrehozott tartalom helytelen.">
            <a:extLst>
              <a:ext uri="{FF2B5EF4-FFF2-40B4-BE49-F238E27FC236}">
                <a16:creationId xmlns:a16="http://schemas.microsoft.com/office/drawing/2014/main" id="{58F80912-8C34-B435-3F02-C99D87A373E7}"/>
              </a:ext>
            </a:extLst>
          </p:cNvPr>
          <p:cNvPicPr>
            <a:picLocks noChangeAspect="1"/>
          </p:cNvPicPr>
          <p:nvPr/>
        </p:nvPicPr>
        <p:blipFill>
          <a:blip r:embed="rId2"/>
          <a:stretch>
            <a:fillRect/>
          </a:stretch>
        </p:blipFill>
        <p:spPr>
          <a:xfrm>
            <a:off x="673100" y="309724"/>
            <a:ext cx="4361582" cy="3841851"/>
          </a:xfrm>
          <a:prstGeom prst="rect">
            <a:avLst/>
          </a:prstGeom>
        </p:spPr>
      </p:pic>
    </p:spTree>
    <p:extLst>
      <p:ext uri="{BB962C8B-B14F-4D97-AF65-F5344CB8AC3E}">
        <p14:creationId xmlns:p14="http://schemas.microsoft.com/office/powerpoint/2010/main" val="1404375611"/>
      </p:ext>
    </p:extLst>
  </p:cSld>
  <p:clrMapOvr>
    <a:masterClrMapping/>
  </p:clrMapOvr>
</p:sld>
</file>

<file path=ppt/theme/theme1.xml><?xml version="1.0" encoding="utf-8"?>
<a:theme xmlns:a="http://schemas.openxmlformats.org/drawingml/2006/main" name="Berlin">
  <a:themeElements>
    <a:clrScheme name="Berlin">
      <a:dk1>
        <a:sysClr val="windowText" lastClr="000000"/>
      </a:dk1>
      <a:lt1>
        <a:sysClr val="window" lastClr="FFFFFF"/>
      </a:lt1>
      <a:dk2>
        <a:srgbClr val="6A9C41"/>
      </a:dk2>
      <a:lt2>
        <a:srgbClr val="E7E6E6"/>
      </a:lt2>
      <a:accent1>
        <a:srgbClr val="A7D535"/>
      </a:accent1>
      <a:accent2>
        <a:srgbClr val="EACA4F"/>
      </a:accent2>
      <a:accent3>
        <a:srgbClr val="FD9850"/>
      </a:accent3>
      <a:accent4>
        <a:srgbClr val="F46442"/>
      </a:accent4>
      <a:accent5>
        <a:srgbClr val="54D289"/>
      </a:accent5>
      <a:accent6>
        <a:srgbClr val="6AD8CB"/>
      </a:accent6>
      <a:hlink>
        <a:srgbClr val="CAFB50"/>
      </a:hlink>
      <a:folHlink>
        <a:srgbClr val="DEFF8B"/>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92000"/>
                <a:satMod val="200000"/>
                <a:lumMod val="138000"/>
              </a:schemeClr>
            </a:gs>
            <a:gs pos="50000">
              <a:schemeClr val="phClr">
                <a:shade val="100000"/>
                <a:hueMod val="100000"/>
                <a:satMod val="110000"/>
                <a:lumMod val="130000"/>
              </a:schemeClr>
            </a:gs>
            <a:gs pos="100000">
              <a:schemeClr val="phClr">
                <a:shade val="78000"/>
                <a:hueMod val="106000"/>
                <a:satMod val="120000"/>
                <a:lumMod val="7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B587E4A9-1405-4B4F-8BC3-512EE08D2EBF}"/>
    </a:ext>
  </a:extLst>
</a:theme>
</file>

<file path=ppt/theme/theme2.xml><?xml version="1.0" encoding="utf-8"?>
<a:theme xmlns:a="http://schemas.openxmlformats.org/drawingml/2006/main" name="Office-té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té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CC4BC1C81C23E429BDF8CE5BFF90A9A" ma:contentTypeVersion="4" ma:contentTypeDescription="Create a new document." ma:contentTypeScope="" ma:versionID="125d086bc1eda53482d22f3be8e49ede">
  <xsd:schema xmlns:xsd="http://www.w3.org/2001/XMLSchema" xmlns:xs="http://www.w3.org/2001/XMLSchema" xmlns:p="http://schemas.microsoft.com/office/2006/metadata/properties" xmlns:ns3="08828325-7732-4669-bd7b-e602996725fb" targetNamespace="http://schemas.microsoft.com/office/2006/metadata/properties" ma:root="true" ma:fieldsID="f268c0d0472bf1910281b2fed7b41a46" ns3:_="">
    <xsd:import namespace="08828325-7732-4669-bd7b-e602996725fb"/>
    <xsd:element name="properties">
      <xsd:complexType>
        <xsd:sequence>
          <xsd:element name="documentManagement">
            <xsd:complexType>
              <xsd:all>
                <xsd:element ref="ns3:MediaServiceMetadata" minOccurs="0"/>
                <xsd:element ref="ns3:MediaServiceFastMetadata" minOccurs="0"/>
                <xsd:element ref="ns3:MediaServiceSearchProperties"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8828325-7732-4669-bd7b-e602996725f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C400F002-8619-46FA-BDE4-680F7C7B7C7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8828325-7732-4669-bd7b-e602996725f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46744C9-72E8-4CA6-A877-06C449A0FA25}">
  <ds:schemaRefs>
    <ds:schemaRef ds:uri="http://schemas.microsoft.com/sharepoint/v3/contenttype/forms"/>
  </ds:schemaRefs>
</ds:datastoreItem>
</file>

<file path=customXml/itemProps3.xml><?xml version="1.0" encoding="utf-8"?>
<ds:datastoreItem xmlns:ds="http://schemas.openxmlformats.org/officeDocument/2006/customXml" ds:itemID="{C2711F49-45CD-49BA-9047-D3F459D10243}">
  <ds:schemaRefs>
    <ds:schemaRef ds:uri="http://schemas.microsoft.com/office/2006/metadata/properties"/>
    <ds:schemaRef ds:uri="http://purl.org/dc/dcmitype/"/>
    <ds:schemaRef ds:uri="http://schemas.microsoft.com/office/2006/documentManagement/types"/>
    <ds:schemaRef ds:uri="http://schemas.openxmlformats.org/package/2006/metadata/core-properties"/>
    <ds:schemaRef ds:uri="http://purl.org/dc/elements/1.1/"/>
    <ds:schemaRef ds:uri="http://purl.org/dc/terms/"/>
    <ds:schemaRef ds:uri="http://schemas.microsoft.com/office/infopath/2007/PartnerControls"/>
    <ds:schemaRef ds:uri="08828325-7732-4669-bd7b-e602996725fb"/>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TM04033917[[fn=Berlin]]</Template>
  <TotalTime>118</TotalTime>
  <Words>456</Words>
  <Application>Microsoft Office PowerPoint</Application>
  <PresentationFormat>Szélesvásznú</PresentationFormat>
  <Paragraphs>67</Paragraphs>
  <Slides>15</Slides>
  <Notes>4</Notes>
  <HiddenSlides>0</HiddenSlides>
  <MMClips>0</MMClips>
  <ScaleCrop>false</ScaleCrop>
  <HeadingPairs>
    <vt:vector size="6" baseType="variant">
      <vt:variant>
        <vt:lpstr>Használt betűtípusok</vt:lpstr>
      </vt:variant>
      <vt:variant>
        <vt:i4>6</vt:i4>
      </vt:variant>
      <vt:variant>
        <vt:lpstr>Téma</vt:lpstr>
      </vt:variant>
      <vt:variant>
        <vt:i4>1</vt:i4>
      </vt:variant>
      <vt:variant>
        <vt:lpstr>Diacímek</vt:lpstr>
      </vt:variant>
      <vt:variant>
        <vt:i4>15</vt:i4>
      </vt:variant>
    </vt:vector>
  </HeadingPairs>
  <TitlesOfParts>
    <vt:vector size="22" baseType="lpstr">
      <vt:lpstr>Arial</vt:lpstr>
      <vt:lpstr>Calibri</vt:lpstr>
      <vt:lpstr>Century Gothic</vt:lpstr>
      <vt:lpstr>Courier New</vt:lpstr>
      <vt:lpstr>Times New Roman</vt:lpstr>
      <vt:lpstr>Trebuchet MS</vt:lpstr>
      <vt:lpstr>Berlin</vt:lpstr>
      <vt:lpstr>Retro </vt:lpstr>
      <vt:lpstr>Presentation</vt:lpstr>
      <vt:lpstr>Tasks</vt:lpstr>
      <vt:lpstr>Figma Design plan</vt:lpstr>
      <vt:lpstr>Register/Login</vt:lpstr>
      <vt:lpstr>Home</vt:lpstr>
      <vt:lpstr>Database</vt:lpstr>
      <vt:lpstr>Database</vt:lpstr>
      <vt:lpstr>Backend</vt:lpstr>
      <vt:lpstr>Backend</vt:lpstr>
      <vt:lpstr>Future plans</vt:lpstr>
      <vt:lpstr>Difficulties</vt:lpstr>
      <vt:lpstr>Programmes used</vt:lpstr>
      <vt:lpstr>Summary</vt:lpstr>
      <vt:lpstr>Thank you for your attention!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panczamilan1119@sulid.hu</dc:creator>
  <cp:lastModifiedBy>Martin Gál</cp:lastModifiedBy>
  <cp:revision>3</cp:revision>
  <dcterms:created xsi:type="dcterms:W3CDTF">2025-02-26T09:01:44Z</dcterms:created>
  <dcterms:modified xsi:type="dcterms:W3CDTF">2025-03-03T14:44:19Z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0x0101009CC4BC1C81C23E429BDF8CE5BFF90A9A</vt:lpwstr>
  </property>
</Properties>
</file>